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70" r:id="rId2"/>
    <p:sldId id="290" r:id="rId3"/>
    <p:sldId id="289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8" r:id="rId20"/>
    <p:sldId id="286" r:id="rId21"/>
    <p:sldId id="287" r:id="rId22"/>
  </p:sldIdLst>
  <p:sldSz cx="7559675" cy="10691813"/>
  <p:notesSz cx="7102475" cy="9388475"/>
  <p:embeddedFontLst>
    <p:embeddedFont>
      <p:font typeface="Angsana New" pitchFamily="18" charset="-34"/>
      <p:regular r:id="rId23"/>
      <p:bold r:id="rId24"/>
      <p:italic r:id="rId25"/>
      <p:boldItalic r:id="rId26"/>
    </p:embeddedFont>
    <p:embeddedFont>
      <p:font typeface="TH SarabunPSK" pitchFamily="34" charset="-34"/>
      <p:regular r:id="rId27"/>
      <p:bold r:id="rId28"/>
      <p:italic r:id="rId29"/>
      <p:boldItalic r:id="rId30"/>
    </p:embeddedFont>
    <p:embeddedFont>
      <p:font typeface="Cordia New" pitchFamily="34" charset="-34"/>
      <p:regular r:id="rId31"/>
      <p:bold r:id="rId32"/>
      <p:italic r:id="rId33"/>
      <p:boldItalic r:id="rId34"/>
    </p:embeddedFont>
    <p:embeddedFont>
      <p:font typeface="Mitr" pitchFamily="2" charset="-34"/>
      <p:regular r:id="rId35"/>
    </p:embeddedFont>
    <p:embeddedFont>
      <p:font typeface="Calibri Light" pitchFamily="34" charset="0"/>
      <p:regular r:id="rId36"/>
      <p: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CCECFF"/>
    <a:srgbClr val="664319"/>
    <a:srgbClr val="223E7F"/>
    <a:srgbClr val="861D5E"/>
    <a:srgbClr val="204A63"/>
    <a:srgbClr val="4A7FA0"/>
    <a:srgbClr val="E74B92"/>
    <a:srgbClr val="ED2A7B"/>
    <a:srgbClr val="00B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1290" y="2898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2.png"/><Relationship Id="rId7" Type="http://schemas.openxmlformats.org/officeDocument/2006/relationships/image" Target="../media/image68.jpg"/><Relationship Id="rId12" Type="http://schemas.openxmlformats.org/officeDocument/2006/relationships/image" Target="../media/image7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72.jpg"/><Relationship Id="rId5" Type="http://schemas.openxmlformats.org/officeDocument/2006/relationships/image" Target="../media/image4.jpeg"/><Relationship Id="rId10" Type="http://schemas.openxmlformats.org/officeDocument/2006/relationships/image" Target="../media/image71.jpg"/><Relationship Id="rId4" Type="http://schemas.openxmlformats.org/officeDocument/2006/relationships/image" Target="../media/image3.png"/><Relationship Id="rId9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2.png"/><Relationship Id="rId7" Type="http://schemas.openxmlformats.org/officeDocument/2006/relationships/image" Target="../media/image74.jpg"/><Relationship Id="rId12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78.jpeg"/><Relationship Id="rId5" Type="http://schemas.openxmlformats.org/officeDocument/2006/relationships/image" Target="../media/image4.jpeg"/><Relationship Id="rId10" Type="http://schemas.openxmlformats.org/officeDocument/2006/relationships/image" Target="../media/image77.jpeg"/><Relationship Id="rId4" Type="http://schemas.openxmlformats.org/officeDocument/2006/relationships/image" Target="../media/image3.png"/><Relationship Id="rId9" Type="http://schemas.openxmlformats.org/officeDocument/2006/relationships/image" Target="../media/image7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3" Type="http://schemas.openxmlformats.org/officeDocument/2006/relationships/image" Target="../media/image2.pn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" Type="http://schemas.openxmlformats.org/officeDocument/2006/relationships/image" Target="../media/image1.pn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84.jpeg"/><Relationship Id="rId5" Type="http://schemas.openxmlformats.org/officeDocument/2006/relationships/image" Target="../media/image4.jpe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3.pn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6.jpeg"/><Relationship Id="rId5" Type="http://schemas.openxmlformats.org/officeDocument/2006/relationships/image" Target="../media/image4.jpeg"/><Relationship Id="rId10" Type="http://schemas.openxmlformats.org/officeDocument/2006/relationships/image" Target="../media/image95.jpeg"/><Relationship Id="rId4" Type="http://schemas.openxmlformats.org/officeDocument/2006/relationships/image" Target="../media/image3.png"/><Relationship Id="rId9" Type="http://schemas.openxmlformats.org/officeDocument/2006/relationships/image" Target="../media/image9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2.jpeg"/><Relationship Id="rId5" Type="http://schemas.openxmlformats.org/officeDocument/2006/relationships/image" Target="../media/image4.jpeg"/><Relationship Id="rId10" Type="http://schemas.openxmlformats.org/officeDocument/2006/relationships/image" Target="../media/image101.jpeg"/><Relationship Id="rId4" Type="http://schemas.openxmlformats.org/officeDocument/2006/relationships/image" Target="../media/image3.png"/><Relationship Id="rId9" Type="http://schemas.openxmlformats.org/officeDocument/2006/relationships/image" Target="../media/image10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13" Type="http://schemas.openxmlformats.org/officeDocument/2006/relationships/image" Target="../media/image111.jpeg"/><Relationship Id="rId3" Type="http://schemas.openxmlformats.org/officeDocument/2006/relationships/image" Target="../media/image2.png"/><Relationship Id="rId7" Type="http://schemas.openxmlformats.org/officeDocument/2006/relationships/image" Target="../media/image105.jpg"/><Relationship Id="rId12" Type="http://schemas.openxmlformats.org/officeDocument/2006/relationships/image" Target="../media/image1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9.jpeg"/><Relationship Id="rId5" Type="http://schemas.openxmlformats.org/officeDocument/2006/relationships/image" Target="../media/image4.jpeg"/><Relationship Id="rId10" Type="http://schemas.openxmlformats.org/officeDocument/2006/relationships/image" Target="../media/image108.jpg"/><Relationship Id="rId4" Type="http://schemas.openxmlformats.org/officeDocument/2006/relationships/image" Target="../media/image3.png"/><Relationship Id="rId9" Type="http://schemas.openxmlformats.org/officeDocument/2006/relationships/image" Target="../media/image10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3" Type="http://schemas.openxmlformats.org/officeDocument/2006/relationships/image" Target="../media/image2.png"/><Relationship Id="rId7" Type="http://schemas.openxmlformats.org/officeDocument/2006/relationships/image" Target="../media/image112.jpg"/><Relationship Id="rId12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16.jpeg"/><Relationship Id="rId5" Type="http://schemas.openxmlformats.org/officeDocument/2006/relationships/image" Target="../media/image4.jpe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4" Type="http://schemas.openxmlformats.org/officeDocument/2006/relationships/image" Target="../media/image3.pn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13" Type="http://schemas.openxmlformats.org/officeDocument/2006/relationships/image" Target="../media/image127.jpg"/><Relationship Id="rId3" Type="http://schemas.openxmlformats.org/officeDocument/2006/relationships/image" Target="../media/image2.png"/><Relationship Id="rId7" Type="http://schemas.openxmlformats.org/officeDocument/2006/relationships/image" Target="../media/image121.jpg"/><Relationship Id="rId12" Type="http://schemas.openxmlformats.org/officeDocument/2006/relationships/image" Target="../media/image1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25.jpg"/><Relationship Id="rId5" Type="http://schemas.openxmlformats.org/officeDocument/2006/relationships/image" Target="../media/image4.jpeg"/><Relationship Id="rId15" Type="http://schemas.openxmlformats.org/officeDocument/2006/relationships/image" Target="../media/image129.jpg"/><Relationship Id="rId10" Type="http://schemas.openxmlformats.org/officeDocument/2006/relationships/image" Target="../media/image124.jpg"/><Relationship Id="rId4" Type="http://schemas.openxmlformats.org/officeDocument/2006/relationships/image" Target="../media/image3.png"/><Relationship Id="rId9" Type="http://schemas.openxmlformats.org/officeDocument/2006/relationships/image" Target="../media/image123.jpg"/><Relationship Id="rId14" Type="http://schemas.openxmlformats.org/officeDocument/2006/relationships/image" Target="../media/image12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2.pn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34.jpeg"/><Relationship Id="rId5" Type="http://schemas.openxmlformats.org/officeDocument/2006/relationships/image" Target="../media/image4.jpeg"/><Relationship Id="rId10" Type="http://schemas.openxmlformats.org/officeDocument/2006/relationships/image" Target="../media/image133.jpeg"/><Relationship Id="rId4" Type="http://schemas.openxmlformats.org/officeDocument/2006/relationships/image" Target="../media/image3.png"/><Relationship Id="rId9" Type="http://schemas.openxmlformats.org/officeDocument/2006/relationships/image" Target="../media/image1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3" Type="http://schemas.openxmlformats.org/officeDocument/2006/relationships/image" Target="../media/image2.pn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40.jpeg"/><Relationship Id="rId5" Type="http://schemas.openxmlformats.org/officeDocument/2006/relationships/image" Target="../media/image4.jpe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4" Type="http://schemas.openxmlformats.org/officeDocument/2006/relationships/image" Target="../media/image3.pn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2.png"/><Relationship Id="rId7" Type="http://schemas.openxmlformats.org/officeDocument/2006/relationships/image" Target="../media/image145.jpeg"/><Relationship Id="rId12" Type="http://schemas.openxmlformats.org/officeDocument/2006/relationships/image" Target="../media/image1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49.jpeg"/><Relationship Id="rId5" Type="http://schemas.openxmlformats.org/officeDocument/2006/relationships/image" Target="../media/image4.jpeg"/><Relationship Id="rId10" Type="http://schemas.openxmlformats.org/officeDocument/2006/relationships/image" Target="../media/image148.jpeg"/><Relationship Id="rId4" Type="http://schemas.openxmlformats.org/officeDocument/2006/relationships/image" Target="../media/image3.png"/><Relationship Id="rId9" Type="http://schemas.openxmlformats.org/officeDocument/2006/relationships/image" Target="../media/image1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2.pn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55.jpeg"/><Relationship Id="rId5" Type="http://schemas.openxmlformats.org/officeDocument/2006/relationships/image" Target="../media/image4.jpeg"/><Relationship Id="rId10" Type="http://schemas.openxmlformats.org/officeDocument/2006/relationships/image" Target="../media/image154.jpeg"/><Relationship Id="rId4" Type="http://schemas.openxmlformats.org/officeDocument/2006/relationships/image" Target="../media/image3.png"/><Relationship Id="rId9" Type="http://schemas.openxmlformats.org/officeDocument/2006/relationships/image" Target="../media/image1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3.jpeg"/><Relationship Id="rId5" Type="http://schemas.openxmlformats.org/officeDocument/2006/relationships/image" Target="../media/image4.jpe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20.jpeg"/><Relationship Id="rId5" Type="http://schemas.openxmlformats.org/officeDocument/2006/relationships/image" Target="../media/image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29.jpeg"/><Relationship Id="rId5" Type="http://schemas.openxmlformats.org/officeDocument/2006/relationships/image" Target="../media/image4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3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38.jpeg"/><Relationship Id="rId5" Type="http://schemas.openxmlformats.org/officeDocument/2006/relationships/image" Target="../media/image4.jpeg"/><Relationship Id="rId10" Type="http://schemas.openxmlformats.org/officeDocument/2006/relationships/image" Target="../media/image37.jpeg"/><Relationship Id="rId4" Type="http://schemas.openxmlformats.org/officeDocument/2006/relationships/image" Target="../media/image3.pn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45.jpeg"/><Relationship Id="rId5" Type="http://schemas.openxmlformats.org/officeDocument/2006/relationships/image" Target="../media/image4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54.jpeg"/><Relationship Id="rId5" Type="http://schemas.openxmlformats.org/officeDocument/2006/relationships/image" Target="../media/image4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3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63.jpeg"/><Relationship Id="rId5" Type="http://schemas.openxmlformats.org/officeDocument/2006/relationships/image" Target="../media/image4.jpeg"/><Relationship Id="rId15" Type="http://schemas.openxmlformats.org/officeDocument/2006/relationships/image" Target="../media/image67.jpg"/><Relationship Id="rId10" Type="http://schemas.openxmlformats.org/officeDocument/2006/relationships/image" Target="../media/image62.jpeg"/><Relationship Id="rId4" Type="http://schemas.openxmlformats.org/officeDocument/2006/relationships/image" Target="../media/image3.png"/><Relationship Id="rId9" Type="http://schemas.openxmlformats.org/officeDocument/2006/relationships/image" Target="../media/image61.jpg"/><Relationship Id="rId14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" y="156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59675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" y="3548357"/>
            <a:ext cx="7511551" cy="193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ประกาศสำนักงานคณะกรรมการป้องกันและปราบปรามการทุจริตแห่งชาติ เรื่อง ผลการประเมินคุณธรรมและความโปร่งใสในการดำเนินงานของหน่วยงานภาครัฐ (</a:t>
            </a:r>
            <a:r>
              <a:rPr lang="en-US" sz="2000" dirty="0" err="1">
                <a:latin typeface="TH SarabunPSK" pitchFamily="34" charset="-34"/>
                <a:cs typeface="TH SarabunPSK" pitchFamily="34" charset="-34"/>
              </a:rPr>
              <a:t>lnterity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 and Transparency </a:t>
            </a:r>
            <a:r>
              <a:rPr lang="en-US" sz="2000" dirty="0" err="1">
                <a:latin typeface="TH SarabunPSK" pitchFamily="34" charset="-34"/>
                <a:cs typeface="TH SarabunPSK" pitchFamily="34" charset="-34"/>
              </a:rPr>
              <a:t>Assessmant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 : ITA)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ประจำปีงบประมาณ พ.ศ. 2565 ประกาศ ณ วันที่ 1 สิงหาคม 2565 ผล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ปรากฎ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ว่า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ได้คะแนน 99.19 คะแนน ระดับผลคะแนน ระดับ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AA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ผ่านเกณฑ์การประเมิน ของสำนักงานคณะกรรมการป้องกันและปราบปรามการทุจริตแห่งชาติ</a:t>
            </a:r>
            <a:br>
              <a:rPr lang="th-TH" sz="2000" dirty="0">
                <a:latin typeface="TH SarabunPSK" pitchFamily="34" charset="-34"/>
                <a:cs typeface="TH SarabunPSK" pitchFamily="34" charset="-34"/>
              </a:rPr>
            </a:b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0" y="5243583"/>
            <a:ext cx="2917576" cy="4155598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332" y="5243583"/>
            <a:ext cx="2917576" cy="41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0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" y="3345958"/>
            <a:ext cx="7617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12 สิงหาคม พ.ศ. 2565. เวลา 10:30 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สมาชิกสภาเทศบาลตำบลกุด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เศรษฐ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ร่วมพิธีทำบุญและฟังเทศน์บทพระธรรมเทศนาเฉลิมพระธรรมบารมีใน "อุ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ภินนนมัตถ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จรถาเฉลิมพระบารมี สมเด็จพระนางเจ้าสิริกิติ์พระบรมราชินีนาถ พระบรมราชชนนี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พัน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หลวง ณ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วัดแก่งศิลา 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หาร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จังหวัดอุบลราชธานี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8" y="4977174"/>
            <a:ext cx="2241915" cy="149227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43" y="4977174"/>
            <a:ext cx="2241915" cy="1492275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99" y="4977174"/>
            <a:ext cx="2140871" cy="14964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6106" y="6467873"/>
            <a:ext cx="7590412" cy="1932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15 เดือน สิงหาคม 2565 เวลา 09.30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อดิศักดิ์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สาธิ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สุข ประธานสภาเทศบาล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ได้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เปิดการประชุมสภาเทศบาลตำบลกุด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สมัยประชุมสามัญประจำปี สมัยที่สาม ครั้งที่หนึ่ง ประจำปี 2565 โดยมีสมาชิกสภาเทศบาล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เข้าประชุมและ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พร้อมด้วยคณะผู้บริหารฯ หัวหน้าส่วนราชการ ผู้สนใจผู้เข้าร่วมรับฟัง โดยมีระเบียบวาระการประชุม 6 วาระ </a:t>
            </a: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ณ ห้องประชุมเทศบาลตำบลกุด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08" y="8083902"/>
            <a:ext cx="2358873" cy="1496033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43" y="8071657"/>
            <a:ext cx="2328527" cy="1508280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01" y="8083903"/>
            <a:ext cx="2140870" cy="149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1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97" y="3345958"/>
            <a:ext cx="76179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17 สิงหาคม พ.ศ. 2565 เวลา 09.30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ประสงค์ แพทย์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เพียร 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ปรึกษา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เป็นประธานเปิดโครงการรณรงค์ประชาชนร่วมใจแยกขยะในครัวเรือน ประจำปีงบประมาณ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2565 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กิจกรรม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ที่ 1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การเดินรณรงค์ประชาชนร่วมใจแยกขยะในครัวเรือน </a:t>
            </a:r>
          </a:p>
          <a:p>
            <a:pPr algn="thaiDist"/>
            <a:r>
              <a:rPr lang="th-TH" sz="2000" dirty="0" smtClean="0"/>
              <a:t>กิจกรรม</a:t>
            </a:r>
            <a:r>
              <a:rPr lang="th-TH" sz="2000" dirty="0"/>
              <a:t>ที่ </a:t>
            </a:r>
            <a:r>
              <a:rPr lang="th-TH" sz="2000" dirty="0" smtClean="0"/>
              <a:t>2 จัดอบรมให้ความรู้เกี่ยวกับการคัดแยกขยะในครัวเรือน </a:t>
            </a:r>
          </a:p>
          <a:p>
            <a:pPr algn="thaiDist"/>
            <a:r>
              <a:rPr lang="th-TH" sz="2000" dirty="0" smtClean="0"/>
              <a:t>กิจกรรมที่ 3 การประกวดสิ่ง</a:t>
            </a:r>
            <a:r>
              <a:rPr lang="th-TH" sz="2000" dirty="0" err="1" smtClean="0"/>
              <a:t>ประดิษฐุ์</a:t>
            </a:r>
            <a:r>
              <a:rPr lang="th-TH" sz="2000" dirty="0" smtClean="0"/>
              <a:t>จากวัสดุเหลือใช้ (ขยะรีไซเคิล)</a:t>
            </a:r>
          </a:p>
          <a:p>
            <a:pPr algn="thaiDist"/>
            <a:r>
              <a:rPr lang="th-TH" sz="2000" dirty="0" smtClean="0"/>
              <a:t>เพื่อให้ประชาชนในพื้นที่ตำบลกุด</a:t>
            </a:r>
            <a:r>
              <a:rPr lang="th-TH" sz="2000" dirty="0" err="1" smtClean="0"/>
              <a:t>ชมภู</a:t>
            </a:r>
            <a:r>
              <a:rPr lang="th-TH" sz="2000" dirty="0" smtClean="0"/>
              <a:t> มีจิตสำนึกและตระหนักในการคัดแยกขยะจากแหล่งกำเนิด และการนำขยะมูลฝอยมาใช้ประโยชน์และสามารถลดค่าใช้จ่ายในการจัดการขยะมูลฝอยได้ พร้อมด้วยคณะผู้บริหารฯ </a:t>
            </a: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สมาชิกสภาเทศบาลฯ และพนักงาน เจ้าหน้าที่เทศบาลตำบลกุด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ได้เข้าร่วมโครงการดังกล่าวฯ โดย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มีกลุ่มเป้าหมาย ผู้นำชุมชน ประชาชน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ม.เข้าร่วม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อบรม 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ณ ห้องประชุมเทศบาลตำบลกุด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23" y="6420365"/>
            <a:ext cx="5582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กิจกรรมที่ 1 การเดินรณรงค์ประชาชนร่วมใจแยกขยะในครัวเรือน </a:t>
            </a:r>
          </a:p>
          <a:p>
            <a:endParaRPr lang="th-TH" sz="2000" b="1" dirty="0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4" y="6834818"/>
            <a:ext cx="2292321" cy="1384495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39" y="6834817"/>
            <a:ext cx="2081653" cy="1384495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12" y="6834816"/>
            <a:ext cx="2461325" cy="1384495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8" y="8278502"/>
            <a:ext cx="2292321" cy="1292922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70" y="8278502"/>
            <a:ext cx="2082622" cy="1292922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12" y="8287011"/>
            <a:ext cx="2429425" cy="129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58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4019" y="3485958"/>
            <a:ext cx="5582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กิจกรรมที่ 2 จัดอบรมให้ความรู้เกี่ยวกับการคัดแยกขยะในครัวเรือน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0" y="3902068"/>
            <a:ext cx="2211712" cy="1244088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47" y="3912702"/>
            <a:ext cx="2211712" cy="1244088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01" y="3923335"/>
            <a:ext cx="2211712" cy="1244088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47" y="5324797"/>
            <a:ext cx="2226976" cy="1252674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0" y="5324797"/>
            <a:ext cx="2211712" cy="1244088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01" y="5314164"/>
            <a:ext cx="2211712" cy="124408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4019" y="6577471"/>
            <a:ext cx="5005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กิจกรรมที่ 3 การประกวดสิ่ง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ประดิษฐุ์</a:t>
            </a:r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จากวัสดุเหลือใช้ (ขยะรีไซเคิล)</a:t>
            </a:r>
          </a:p>
          <a:p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4" name="รูปภาพ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3" y="6931415"/>
            <a:ext cx="2234800" cy="1223758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47" y="6931414"/>
            <a:ext cx="2211712" cy="1223759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01" y="6931415"/>
            <a:ext cx="2174720" cy="1223758"/>
          </a:xfrm>
          <a:prstGeom prst="rect">
            <a:avLst/>
          </a:prstGeom>
        </p:spPr>
      </p:pic>
      <p:pic>
        <p:nvPicPr>
          <p:cNvPr id="37" name="รูปภาพ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2" y="8238711"/>
            <a:ext cx="2234800" cy="1351856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46" y="8238711"/>
            <a:ext cx="2211713" cy="1351856"/>
          </a:xfrm>
          <a:prstGeom prst="rect">
            <a:avLst/>
          </a:prstGeom>
        </p:spPr>
      </p:pic>
      <p:pic>
        <p:nvPicPr>
          <p:cNvPr id="39" name="รูปภาพ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01" y="8238711"/>
            <a:ext cx="2174720" cy="135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45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954" y="3345958"/>
            <a:ext cx="76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19 สิงหาคม 2565 เวลา 09.00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เป็นประธานเปิดโครงการป้องกันสารเสพติดในสถานศึกษา เพื่อสร้างผู้นำเยาวชนในการต่อต้านและป้องกันการแพร่ระบาด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ของ</a:t>
            </a:r>
          </a:p>
          <a:p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ยา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เสพติด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ในสถานศึกษาและชุมชน พร้อมด้วยคณะผู้บริหารฯ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และ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พนักงาน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เจ้าหน้าที่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ได้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เข้าร่วมโครงการนี้ด้วย ณ โรงเรียนบ้านหินลาดแสนตอ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398" y="6071190"/>
            <a:ext cx="7590412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22 สิงหาคม 2565 เวลา 09.00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เป็นประธานเปิดโครงการอบรมส่งเสริมอาชีพแก่ประชาชนในเขตตำบลกุด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"การสานตะกร้าจากหวายเทียม" พร้อมด้วยคณะผู้บริหารฯ สมาชิกสภาเทศบาลฯ กำนันตำบลกุด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และพนักงาน 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ได้เข้าร่วมโครงการดังกล่าวฯ โดยมีนาย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เป็นผู้กล่าวรายงานวัตถุประสงค์ของการจัดงานตะกร้าจากหวายเทียม" เพื่อเป็นการฝึกอบรมอาชีพให้กับกลุ่มแม่บ้าน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ม.และประชาชนทั่วไป โดยใช้เวลาว่างให้เกิดประโยชน์ สามารถนำไปประกอบอาชีพได้ ณ ห้องประชุมเทศบาลตำบลกุด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จังหวัด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</a:p>
          <a:p>
            <a:endParaRPr lang="th-TH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6" y="4669397"/>
            <a:ext cx="2050866" cy="142305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87" y="4669397"/>
            <a:ext cx="2050866" cy="1423059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33" y="4669397"/>
            <a:ext cx="2050866" cy="1423059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1" y="8269789"/>
            <a:ext cx="2151251" cy="1342044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71" y="8269789"/>
            <a:ext cx="2182148" cy="1342044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548" y="8269789"/>
            <a:ext cx="2384923" cy="134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4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6157" y="3313678"/>
            <a:ext cx="7736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22 สิงหาคม 2565 เวลา 09.00 น. นางหนูพัด แกพิษ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ประธาน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เปิด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โครงการรณรงค์เฝ้าระวังสารพิษตกค้างในเลือดเกษตรกร ประจำปีงบประมาณ 2565 เพื่อให้ประชาชน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และ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ผู้เข้าร่วม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อบรม มีสุขภาพร่างกายที่แข็งแรง ปลอดภัยจากสารพิษตกค้าง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คณะ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ผู้บริหารฯ 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เทศบาลฯ และ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พนักงาน 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ได้เข้าร่วมโครงการนี้ด้วย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โรงพยาบาลส่งเสริม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สุขภาพ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774" y="6463135"/>
            <a:ext cx="7488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22 สิงหาคม พ.ศ.2565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มอบหมายให้ งานไฟฟ้า กองช่าง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ออกซ่อมแซมไฟฟ้าแสงสว่าง เส้นหลักจาก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ถึงสะพานห้วยไผ่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8" y="4977173"/>
            <a:ext cx="1981280" cy="148596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83" y="4977173"/>
            <a:ext cx="1981281" cy="1485961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35" y="4977174"/>
            <a:ext cx="1981281" cy="1485961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00" y="7571517"/>
            <a:ext cx="1368844" cy="1827664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63" y="7571518"/>
            <a:ext cx="1368844" cy="1827664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45" y="7571518"/>
            <a:ext cx="1368845" cy="1827664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45" y="7571518"/>
            <a:ext cx="1360030" cy="18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09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54" y="3345958"/>
            <a:ext cx="75228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24 สิงหาคม 2565 เวลา 14.30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สรกฤต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เฮ้า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บ้านอ้วน เลขานุการนายกเทศมนตรีตำบลกุด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ได้รับ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มอบหมายจากนายมนตรี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เป็นประธานปิดโครงการอบรม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ส่งเสริม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อาชีพ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แก่ประชาชนในเขตตำบลกุด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"การสานตะกร้าจากหวายเทียม" เพื่อเป็นการฝึกอบรมอาชีพให้กับกลุ่มแม่บ้าน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ม.และประชาชนทั่วไป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พร้อมด้วยพนักงาน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ห้องประชุมเทศบาลตำบลกุด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59267" y="6390165"/>
            <a:ext cx="7678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24 สิงหาคม พ.ศ. 2565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เวลา10.00 น.เทศบาล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 นายมนตรี ศรีคำภา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นายกเทศมนตรี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กุดขมภู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มอบหมายกอง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ช่าง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ออกซ่อมแซมถนนเส้นบ้านห้วยไผ่ หมู่ 12 ถึง บ้านคำเม็ก หมู่ 2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 เพื่อ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ความปลอดภัย ในการสัญจรไปมาของประชาชนในพื้นตำบลกุด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และประชาชนทั่วไป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จึง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ขอประชาสัมพันธ์ให้ประชาชนได้รับทราบ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7" y="4977173"/>
            <a:ext cx="2166301" cy="1412993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22" y="4977174"/>
            <a:ext cx="2230564" cy="1412992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49" y="4977174"/>
            <a:ext cx="2511985" cy="1412992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2" y="7713605"/>
            <a:ext cx="2360851" cy="1770638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03" y="7713605"/>
            <a:ext cx="1327978" cy="1770638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32" y="7713606"/>
            <a:ext cx="1327978" cy="1770638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1" y="7713605"/>
            <a:ext cx="1327978" cy="17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77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54" y="3345958"/>
            <a:ext cx="75228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/>
              <a:t>วันที่ 25 สิงหาคม 2565 เวลา 07.00 น. นายมนตรี ศรีคำภา นายกเทศมนตรีตำบลกุด</a:t>
            </a:r>
            <a:r>
              <a:rPr lang="th-TH" sz="2000" dirty="0" err="1" smtClean="0"/>
              <a:t>ชมภู</a:t>
            </a:r>
            <a:r>
              <a:rPr lang="th-TH" sz="2000" dirty="0" smtClean="0"/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ประธานในพิธีทำบุญตักบาตรถนนสายวัฒนธรรมตำบลกุด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เพื่อการสังคมสงเคราะห์และการสาธารณสงเคราะห์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 MOU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พลังบวร  1 ตำบล 1 วัด 1 ถนนสายวัฒนธรรม 1 คลังยาและอาหารขจัดความยากจนพัฒนาคนทุกช่วงวัยไม่ทิ้ง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ใครไว้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ข้าง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หลัง โดย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มี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นายวิชิต แสนทวีสุข ผู้ใหญ่บ้านบ้านคำเม็ก 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ผู้กล่าววัตถุประสงค์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ของการ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จัดงานในครั้งนี้ พร้อมด้วยคณะผู้บริหารฯ นาย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ปลัดเทศบาลฯ 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สภาเทศบาลฯ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กำนัน ผู้ใหญ่บ้านตำบลกุด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ณ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วัดบ้านคำเม็ก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บ้านคำเม็ก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4" y="5547185"/>
            <a:ext cx="2296632" cy="133368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00" y="5557818"/>
            <a:ext cx="2009479" cy="1333680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82" y="5547185"/>
            <a:ext cx="1998847" cy="1333680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4" y="6978626"/>
            <a:ext cx="2296632" cy="1130332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00" y="6978626"/>
            <a:ext cx="2009479" cy="1130332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82" y="6978626"/>
            <a:ext cx="2009479" cy="1130332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4" y="8196718"/>
            <a:ext cx="2296632" cy="1291856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00" y="8200116"/>
            <a:ext cx="2009479" cy="1288458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82" y="8200116"/>
            <a:ext cx="2009479" cy="128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98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" y="3353293"/>
            <a:ext cx="75228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29 สิงหาคม พ.ศ. 2565 เวลา 08.00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มอบหมาย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ยง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พร้อมด้วยนางหนูพัด แกพิษ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สมาชิกสภาเทศบาลตำบลกุด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ร่วมกับศูนย์พัฒนาคุณภาพชีวิตและส่งเสริมอาชีพผู้สูงอายุตำบลกุด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มอบ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แพม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เพิร์ส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ให้แก่ผู้สูงอายุที่มีภาวะพึ่งพิงและบุคคลอื่นที่มีภาวะพึ่งพิง รอบที่ 2 จำนวน 11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ราย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" y="5027977"/>
            <a:ext cx="2498516" cy="1405415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03" y="5027976"/>
            <a:ext cx="2256897" cy="1405415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60" y="5027975"/>
            <a:ext cx="2141006" cy="1405415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" y="6547739"/>
            <a:ext cx="2498514" cy="1405414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03" y="6547739"/>
            <a:ext cx="2256897" cy="1405414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60" y="6547739"/>
            <a:ext cx="2141006" cy="1405414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3" y="8036296"/>
            <a:ext cx="2498516" cy="1362885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99" y="8036296"/>
            <a:ext cx="2258001" cy="1362885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79" y="8036296"/>
            <a:ext cx="2147388" cy="13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22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" y="3353293"/>
            <a:ext cx="75228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29 สิงหาคม เวลา 09.00 น. 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เป็นประธานเปิดโครงการเฝ้าระวังป้องกันการแพร่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ระบาดโรค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โควิด-19 ในเด็กปฐมวัย เพื่อสร้างเสริมสุขภาพอนามัยเด็กในศูนย์พัฒนาเด็กเล็ก โดยมุ่งหวังให้เด็กเล็กได้รับการดูแลส่งเสริมสุขภาพที่ดีและวิธีป้องกันการแพร่ระบาดโควิด-19 ในเด็กปฐมวัย อยู่ในสิ่งแวดล้อมที่สะอาด ปลอดภัย เอื้อยต่อการเรียนรู้ พร้อมด้วยนายประสงค์ แพทย์เพียร ที่ปรึกษานายกเทศมนตรีตำบลกุด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ปลัดเทศบาลฯ สมาชิกสภาเทศบาลฯ และพนักงาน 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ได้เข้าร่วมโครงการดังกล่าวฯ โดยมีนางสาวฤทัยรัตน์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นัยพัฒน์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ครู รักษาการในตำแหน่ง หัวหน้าศูนย์พัฒนาเด็กเล็กบ้านโนนม่วง เป็นผู้กล่าวรายงานวัตถุประสงค์ ณ ศูนย์พัฒนาเด็กเล็กบ้านโนนม่วง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3" y="5907838"/>
            <a:ext cx="2061787" cy="1683809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84" y="5907838"/>
            <a:ext cx="2248201" cy="1683809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66" y="5907838"/>
            <a:ext cx="2248201" cy="1683809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3" y="7682726"/>
            <a:ext cx="2061787" cy="1544193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84" y="7682726"/>
            <a:ext cx="2248201" cy="1558859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65" y="7682725"/>
            <a:ext cx="2248201" cy="154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42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" y="3353293"/>
            <a:ext cx="75228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เดือน สิงหาคม 2565 เวลา 09.30 น. นายอดิศักดิ์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สาธิ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สุข ประธานสภาเทศบาลตำบลกุด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ได้เปิดการประชุมสภาเทศบาลตำบลกุด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สมัยประชุมสามัญประจำปี สมัย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ที่สาม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ครั้ง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ที่สอง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ประจำปี 2565 โดยมีสมาชิกสภาเทศบาลตำบลกุด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เข้าประชุมและนายมนตรี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พร้อมด้วยคณะผู้บริหารฯ หัวหน้าส่วนราชการ ผู้สนใจผู้เข้าร่วมรับฟัง โดยมีระเบียบวาระการประชุม 6 วาระ </a:t>
            </a:r>
          </a:p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ณ ห้องประชุมเทศบาลตำบลกุด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4" y="5063894"/>
            <a:ext cx="2406411" cy="1354135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84" y="5063894"/>
            <a:ext cx="2406411" cy="1354135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03" y="5063895"/>
            <a:ext cx="2249755" cy="1354134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6587765"/>
            <a:ext cx="2407514" cy="1354756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84" y="6587765"/>
            <a:ext cx="2407514" cy="1354756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03" y="6587765"/>
            <a:ext cx="2249755" cy="1354756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8028777"/>
            <a:ext cx="2407514" cy="135475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84" y="8028777"/>
            <a:ext cx="2406411" cy="1354756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03" y="8028777"/>
            <a:ext cx="2249755" cy="13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14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" y="156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59675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308" y="3778453"/>
            <a:ext cx="349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คะแนนเทศบาลตำบลกุด</a:t>
            </a:r>
            <a:r>
              <a:rPr lang="th-TH" sz="2400" b="1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4" y="4240119"/>
            <a:ext cx="3301447" cy="4030491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1" y="4240119"/>
            <a:ext cx="3337368" cy="40304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04104" y="3729246"/>
            <a:ext cx="349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คะแนน 10 อันดับคะแนนสูงสุด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846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4266" y="3452370"/>
            <a:ext cx="75228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/>
              <a:t>วันที่ 31 สิงหาคม เวลา 09.00 น. นายมนตรี ศรีคำภา นายกเทศมนตรีตำบลกุด</a:t>
            </a:r>
            <a:r>
              <a:rPr lang="th-TH" sz="2000" dirty="0" err="1"/>
              <a:t>ชมภู</a:t>
            </a:r>
            <a:r>
              <a:rPr lang="th-TH" sz="2000" dirty="0"/>
              <a:t> เป็นประธานเปิดโครงการส่งเสริมพัฒนาการเด็กปฐมวัย เพื่อให้สุขภาพร่างกายเด็กได้รับการส่งเสริมพัฒนาการโดยมุ่งหวังให้เด็กเล็ก ได้รับการพัฒนาให้มีความสมบูรณ์ ทางด้านร่างกาย อาม</a:t>
            </a:r>
            <a:r>
              <a:rPr lang="th-TH" sz="2000" dirty="0" err="1"/>
              <a:t>รมณ์</a:t>
            </a:r>
            <a:r>
              <a:rPr lang="th-TH" sz="2000" dirty="0"/>
              <a:t>สังคม และสติปัญญาภายใต้สภาพแวดล้อม ที่เอื้อต่อการสร้างเสริมพัฒนาการเด็ก ครูผู้ดูแลเด็กและผู้ปกครอง พร้อมด้วยคณะผู้บริหารเทศบาลฯ สมาชิกสภาเทศบาลฯ กำนัน ผู้ใหญ่บ้านตำบลกุด</a:t>
            </a:r>
            <a:r>
              <a:rPr lang="th-TH" sz="2000" dirty="0" err="1"/>
              <a:t>ชมภู</a:t>
            </a:r>
            <a:r>
              <a:rPr lang="th-TH" sz="2000" dirty="0"/>
              <a:t>และพนักงาน เจ้าหน้าที่ เทศบาล</a:t>
            </a:r>
            <a:r>
              <a:rPr lang="th-TH" sz="2000" dirty="0" smtClean="0"/>
              <a:t>ตำบล</a:t>
            </a:r>
          </a:p>
          <a:p>
            <a:pPr algn="thaiDist"/>
            <a:r>
              <a:rPr lang="th-TH" sz="2000" dirty="0" smtClean="0"/>
              <a:t>กุด</a:t>
            </a:r>
            <a:r>
              <a:rPr lang="th-TH" sz="2000" dirty="0" err="1"/>
              <a:t>ชมภู</a:t>
            </a:r>
            <a:r>
              <a:rPr lang="th-TH" sz="2000" dirty="0"/>
              <a:t> ได้เข้าร่วมโครงการดังกล่าวฯ โดยมีนางกมลทิพย์ สร้อยวิเชียร ครู รักษาการหัวหน้าศูนย์พัฒนาเด็กเล็กบ้านดอนสำราญ เป็นผู้กล่าวรายงานวัตถุประสงค์ ณ ศูนย์พัฒนาเด็กเล็กบ้านดอนสำราญ ตำบลกุด</a:t>
            </a:r>
            <a:r>
              <a:rPr lang="th-TH" sz="2000" dirty="0" err="1"/>
              <a:t>ชมภู</a:t>
            </a:r>
            <a:r>
              <a:rPr lang="th-TH" sz="2000" dirty="0"/>
              <a:t> อำเภอ</a:t>
            </a:r>
            <a:r>
              <a:rPr lang="th-TH" sz="2000" dirty="0" err="1"/>
              <a:t>พิบูลมัง</a:t>
            </a:r>
            <a:r>
              <a:rPr lang="th-TH" sz="2000" dirty="0"/>
              <a:t>สาหาร จังหวัดอุบลราชธานี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2" y="6006915"/>
            <a:ext cx="2309817" cy="1588116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03" y="6003531"/>
            <a:ext cx="2117488" cy="1588116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22" y="6006915"/>
            <a:ext cx="2117966" cy="1588116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7" y="7739021"/>
            <a:ext cx="2312612" cy="1613766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43" y="7739022"/>
            <a:ext cx="2152173" cy="1613766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22" y="7739022"/>
            <a:ext cx="2151687" cy="16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7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" y="3448986"/>
            <a:ext cx="75228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31 สิงหาคม เวลา 10.00 น. 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เป็นประธานเปิดโครงการหนูน้อยฟันสวย สุขภาพฟันดี ประจำปี 2565 เพื่อให้เด็กมีสุขภาพฟันที่ดี มีความแข็งแรงคงทนและให้ความรู้และฝึกทักษะในการดูแลเด็กเกี่ยวกับการทำความสะอาดช่องปากและการให้โภชนาการที่ถูกต้องสำหรับเด็กตามวัย พร้อมด้วยคณะผู้บริหารเทศบาลฯ สมาชิกสภาเทศบาลฯ กำนัน ผู้ใหญ่บ้านตำบลกุด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และพนักงาน เจ้าหน้าที่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ได้เข้าร่วมโครงการดังกล่าวฯ โดยมีนางสาวมนต์ฤทัย ราม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อาษา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ครู รักษาการหัวหน้าศูนย์พัฒนาเด็กเล็กบ้านยอดดอนชี เป็นผู้กล่าวรายงานวัตถุประสงค์ ณ ศูนย์พัฒนาเด็กเล็กบ้านยอดดอนชี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9" y="5695755"/>
            <a:ext cx="2179673" cy="1634755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75" y="5695755"/>
            <a:ext cx="2180165" cy="163475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65" y="5702903"/>
            <a:ext cx="2194712" cy="1645663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3" y="7452099"/>
            <a:ext cx="2154299" cy="161536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75" y="7452100"/>
            <a:ext cx="2180165" cy="161536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65" y="7452100"/>
            <a:ext cx="2194712" cy="16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5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" y="156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59675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23" y="3399502"/>
            <a:ext cx="7511551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3 สิงหาคม 2565 เวลา 09.00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เป็น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ประธานในพิธีเปิดโครงการนักเรียนรุ่นใหม่ ห่างไกล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ยาเสพ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ติด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ประจำปี 2565 เพื่อให้ผู้เข้าอบรมมีความรู้ ความเข้าใจ วิธีแก้ไขปัญหา เรื่อง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ยาเสพติด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ด้วยคณะ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ผู้บริหารฯ นาย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ปลัดเทศบาลฯ สมาชิก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สภา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เทศบาลฯ และ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พนักงาน 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/>
              <a:t>ได้เข้าร่วมโครงการนี้</a:t>
            </a:r>
            <a:r>
              <a:rPr lang="th-TH" sz="2000" dirty="0" smtClean="0"/>
              <a:t>ด้วย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โรงเรียนบ้านกุด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4" y="5020313"/>
            <a:ext cx="2073549" cy="1555162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62" y="5020313"/>
            <a:ext cx="2073549" cy="1555162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33" y="5009680"/>
            <a:ext cx="2073550" cy="15551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4401" y="6586107"/>
            <a:ext cx="7330871" cy="131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4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สิงหาคม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พ.ศ. 2565 งานไฟฟ้า กองช่าง 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ได้รับมอบหมายจากผู้บังคับบัญชา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ออกปฏิบัติภารกิจ ซ่อม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แซ่ม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ไฟฟ้า </a:t>
            </a:r>
            <a:r>
              <a:rPr lang="th-TH" sz="2000" dirty="0"/>
              <a:t>หมู่ 10 บ้านแสนตอ และ หมู่ 11 </a:t>
            </a:r>
            <a:r>
              <a:rPr lang="th-TH" sz="2000" dirty="0" smtClean="0"/>
              <a:t>บ้าน</a:t>
            </a:r>
            <a:r>
              <a:rPr lang="th-TH" sz="2000" dirty="0"/>
              <a:t>กุด</a:t>
            </a:r>
            <a:r>
              <a:rPr lang="th-TH" sz="2000" dirty="0" err="1" smtClean="0"/>
              <a:t>ชมภู</a:t>
            </a:r>
            <a:r>
              <a:rPr lang="th-TH" sz="2000" dirty="0"/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2" y="7576637"/>
            <a:ext cx="1502995" cy="2006780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5" y="7576637"/>
            <a:ext cx="1502995" cy="2006780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24" y="7576637"/>
            <a:ext cx="1502994" cy="2006780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36" y="7576637"/>
            <a:ext cx="1515205" cy="20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6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" y="156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59675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22" y="3399502"/>
            <a:ext cx="76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5 สิงหาคม 2565 เวลา 08.20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ด้วย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คณะผู้บริหารฯ นาง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อังคณา จันทร์หนองหว้า ผู้อำนวยการกองการศึกษา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ได้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ออกตรวจเยี่ยมศูนย์พัฒนาเด็กเล็ก จำนวน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4 แห่งของเทศบาลตำบลกุด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เพื่อเป็นการเสริมสร้างและให้กำลังใจในการ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ปฎิบัติงาน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ของคณะครูศูนย์พัฒนาเด็กเล็ก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7" y="4637878"/>
            <a:ext cx="2029036" cy="1521777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6" y="7955234"/>
            <a:ext cx="2029037" cy="1521778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24" y="7955234"/>
            <a:ext cx="2029038" cy="1521778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14" y="4648771"/>
            <a:ext cx="2014512" cy="1510884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26" y="6307189"/>
            <a:ext cx="2029036" cy="1521777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22" y="6307189"/>
            <a:ext cx="2029037" cy="1521778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8" y="6307189"/>
            <a:ext cx="2029036" cy="1521777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47" y="4648771"/>
            <a:ext cx="2014512" cy="1510884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21" y="7955234"/>
            <a:ext cx="2029037" cy="15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8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" y="156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59675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" y="3399502"/>
            <a:ext cx="7617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5 สิงหาคม 2565 เวลา 09.30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 พนักงาน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ร่วมชมนิทรรศการเฉลิมพระเกียรติสมเด็จพระนางเจ้าสิริกิติ์ พระบรมราชินีนาถ พระบรมราชชนนีพันปีหลวง เนื่องในโอกาสมหามงคลเฉลิมพระชนมพรรษา 90 พรรษา 12 สิงหาคม 2565 ณ บริเวณลานเทียนทุ่งศรีเมือง อำเภอเมืองอุบลราชธานี จังหวัดอุบลราชธานี 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ขอ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เชิญชวนเข้าชมนิทรรศการ ตั้งแต่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วันที่ 4 สิงหาคม 2565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ถึงวันที่ 15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พ.ศ. 2565 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3" y="4764041"/>
            <a:ext cx="1993286" cy="1494965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6" y="4764043"/>
            <a:ext cx="1993284" cy="1494963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29" y="4764043"/>
            <a:ext cx="1993283" cy="1494963"/>
          </a:xfrm>
          <a:prstGeom prst="rect">
            <a:avLst/>
          </a:prstGeom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3" y="6385372"/>
            <a:ext cx="1993286" cy="1494965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3" y="8015490"/>
            <a:ext cx="1993286" cy="1494965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24" y="6385370"/>
            <a:ext cx="1993736" cy="1494965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75" y="6385371"/>
            <a:ext cx="1993736" cy="1494965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76" y="8005004"/>
            <a:ext cx="2007268" cy="1505451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76" y="8015489"/>
            <a:ext cx="1993287" cy="149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4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59675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" y="3324692"/>
            <a:ext cx="7617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8 สิงหาคม 2565 เวลา 09.00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น.นาง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หนูพัด แกพิษ รองนายกเทศมนตรี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เป็นประธานเปิดโครงการสมุนไพรใกล้บ้าน สู่ผลิตภัณฑ์ใกล้ตัว ประจำปีงบประมาณ 2565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เพื่อส่งเสริม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ให้ประชาชนได้เรียนรู้ถึงคุณประโยชน์ของสมุนไพร สามารถนำสมุนไพรมาแปรรูป นำไปใช้ในชีวิตประจำวันได้ พร้อมด้วยคณะผู้บริหาร ฯ </a:t>
            </a:r>
          </a:p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สมาชิกสภาเทศบาลฯ กำนันตำบลกุด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และพนักงาน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เจ้าหหน้าที่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ได้เข้าร่วมโครงการนี้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 มีจำนวนผู้เข้าร่วมอบรมกว่า 80 คน ณ ห้องประชุมโรงพยาบาลส่งเสริมสุขภาพตำบลกุด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3" y="5210519"/>
            <a:ext cx="1941531" cy="1456148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93" y="5208101"/>
            <a:ext cx="1947977" cy="1460983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63" y="5179005"/>
            <a:ext cx="1941530" cy="14561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" y="6613881"/>
            <a:ext cx="7529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9 สิงหาคม พ.ศ. 2565 เวลา 09.30 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ด้วยคณะผู้บริหารเทศบาลตำบลกุด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กิจกรรมจิต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อาสาปลูกป่าเฉลิมพระเกียรติเนื่องในวันเฉลิมพระชนมพรรษาของสมเด็จพระนางเจ้าสิริกิติ์ พระบรมราชินีนาถ พระบรมราชชนนีพันปีหลวง ณ กองร้อยตำรวจตระเวนชายแดนที่ 226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23" y="7958586"/>
            <a:ext cx="2077464" cy="1558099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4" y="7958586"/>
            <a:ext cx="2077466" cy="155810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320" y="7958587"/>
            <a:ext cx="1168575" cy="1558100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08" y="7958587"/>
            <a:ext cx="1168575" cy="15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50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" y="3345958"/>
            <a:ext cx="7617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11 สิงหาคม 2565 เวลา 08.30 น. นายมนตรี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เป็นประธานในพิธีเปิดกิจกรรมวันแม่ของศูนย์พัฒนาเด็กเล็กในสังกัดเทศบาลตำบลกุด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เพื่อเป็นการเทิดทูนพระเกียรติและแสดงความจงรักภักดี แด่องค์สมเด็จพระนางเจ้าสิริ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กิต์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พระบรมราชินีนาถ พระบรมราชชนนีพันปีหลวง ในรัชกาลที่ 9 และเพื่อให้เด็กนักเรียนได้แสดงถึงความกตัญญูกตเวที พร้อม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ด้วยคณะผู้บริหารฯ 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และพนักงาน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เจ้าหน้าที่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9" y="5040972"/>
            <a:ext cx="1967023" cy="1406739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84" y="5040972"/>
            <a:ext cx="1964963" cy="1406739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2" y="5040972"/>
            <a:ext cx="2235877" cy="1406739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9" y="6508865"/>
            <a:ext cx="1967023" cy="1475267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2" y="6505381"/>
            <a:ext cx="1965745" cy="1500017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9" y="8100352"/>
            <a:ext cx="1929812" cy="1447685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145" y="8100351"/>
            <a:ext cx="1992102" cy="1447685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1" y="6508865"/>
            <a:ext cx="2235878" cy="1477327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1" y="8100351"/>
            <a:ext cx="2235878" cy="14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1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0" y="3345958"/>
            <a:ext cx="7617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11 สิงหาคม 2565 เวลา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09.00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น.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ร่วมกิจกรรมปลูกป่าพื้นบ้าน แหล่งอาหารชุมชน สืบสานปรัชญา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เศรฐ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กิจพอเพียง พร้อมด้วยคณะผู้บริหารฯ นาย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สมาชิกสภาพนักงาน และเจ้าหน้าที่เทศบาลตำบลกุด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โดยความร่วมมือในการจัดกิจกรรมใน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ครั้ง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นี้ระหว่างเทศบาลตำบลกุด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เกษตรอำเภอ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เกษตรจังหวัดอุบลราชธานี และหน่วยงานทุกภาคส่วน ณ ป่าชุมชนบ้านคำเม็ก 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จังหวัดอุบลราธานี</a:t>
            </a: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5" y="4977174"/>
            <a:ext cx="2020027" cy="1344581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168" y="4977173"/>
            <a:ext cx="2016873" cy="1344582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93" y="6444465"/>
            <a:ext cx="2020025" cy="1344580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73" y="4977173"/>
            <a:ext cx="2020027" cy="1344581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73" y="6444465"/>
            <a:ext cx="2016872" cy="1353757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2" y="7896568"/>
            <a:ext cx="2030636" cy="1353757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23" y="7896568"/>
            <a:ext cx="2020027" cy="1344580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5" y="6444465"/>
            <a:ext cx="2020027" cy="1344580"/>
          </a:xfrm>
          <a:prstGeom prst="rect">
            <a:avLst/>
          </a:prstGeom>
        </p:spPr>
      </p:pic>
      <p:pic>
        <p:nvPicPr>
          <p:cNvPr id="34" name="รูปภาพ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08" y="7896568"/>
            <a:ext cx="2032492" cy="13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8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รูปภาพประกอบด้วย ม้า, อาบน้ำฝักบัว, ถือ, วาด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CCEE862C-C516-43DC-A607-BE3266C520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7" y="313"/>
            <a:ext cx="7558415" cy="10691500"/>
          </a:xfrm>
          <a:prstGeom prst="rect">
            <a:avLst/>
          </a:prstGeom>
        </p:spPr>
      </p:pic>
      <p:pic>
        <p:nvPicPr>
          <p:cNvPr id="4" name="รูปภาพ 3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D8BBCA98-6462-4D04-921F-FB190470E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99181"/>
            <a:ext cx="7559675" cy="1292632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E5EA0856-0896-4B73-9A92-D4D3F9DD8DCF}"/>
              </a:ext>
            </a:extLst>
          </p:cNvPr>
          <p:cNvSpPr txBox="1"/>
          <p:nvPr/>
        </p:nvSpPr>
        <p:spPr>
          <a:xfrm>
            <a:off x="1535400" y="2327406"/>
            <a:ext cx="314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ด้วยเกล้าด้วยกระหม่อมขอเดชะ</a:t>
            </a:r>
            <a:b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</a:br>
            <a:r>
              <a:rPr lang="th-TH" sz="1200" dirty="0">
                <a:solidFill>
                  <a:srgbClr val="002060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ข้าพระพุทธเจ้า............................................................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="" xmlns:a16="http://schemas.microsoft.com/office/drawing/2014/main" id="{9BF5D000-0314-49A1-A58E-8751F5448F97}"/>
              </a:ext>
            </a:extLst>
          </p:cNvPr>
          <p:cNvSpPr txBox="1"/>
          <p:nvPr/>
        </p:nvSpPr>
        <p:spPr>
          <a:xfrm>
            <a:off x="-1" y="2967789"/>
            <a:ext cx="1755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งานประชาสัมพันธ์</a:t>
            </a:r>
          </a:p>
        </p:txBody>
      </p:sp>
      <p:pic>
        <p:nvPicPr>
          <p:cNvPr id="7" name="รูปภาพ 6" descr="รูปภาพประกอบด้วย อุปกรณ์อิเล็กทรอนิกส์, ภาพหน้าจอ, จอภาพ, หน้าจอ&#10;&#10;คำอธิบายที่สร้างโดยอัตโนมัติ">
            <a:extLst>
              <a:ext uri="{FF2B5EF4-FFF2-40B4-BE49-F238E27FC236}">
                <a16:creationId xmlns="" xmlns:a16="http://schemas.microsoft.com/office/drawing/2014/main" id="{2F5F3F65-04F1-4F1F-A5EE-B86D9A35C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88812" cy="368601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15EB98ED-FFC8-4C80-8FB3-507925AA113B}"/>
              </a:ext>
            </a:extLst>
          </p:cNvPr>
          <p:cNvSpPr txBox="1"/>
          <p:nvPr/>
        </p:nvSpPr>
        <p:spPr>
          <a:xfrm>
            <a:off x="630" y="2959656"/>
            <a:ext cx="206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600" dirty="0" err="1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endParaRPr lang="th-TH" sz="1600" dirty="0">
              <a:solidFill>
                <a:schemeClr val="bg1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BBA0F060-CFB9-427F-B305-F0CE8E5B5ECD}"/>
              </a:ext>
            </a:extLst>
          </p:cNvPr>
          <p:cNvSpPr txBox="1"/>
          <p:nvPr/>
        </p:nvSpPr>
        <p:spPr>
          <a:xfrm>
            <a:off x="3105725" y="2950233"/>
            <a:ext cx="4453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ฉบับ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ที่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8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เดือน 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สิงหาคม </a:t>
            </a:r>
            <a:r>
              <a:rPr lang="th-TH" sz="1600" dirty="0">
                <a:solidFill>
                  <a:schemeClr val="bg1"/>
                </a:solidFill>
                <a:latin typeface="Mitr" charset="-34"/>
                <a:cs typeface="Mitr" charset="-34"/>
              </a:rPr>
              <a:t>พ.ศ.</a:t>
            </a:r>
            <a:r>
              <a:rPr lang="th-TH" sz="1600" dirty="0" smtClean="0">
                <a:solidFill>
                  <a:schemeClr val="bg1"/>
                </a:solidFill>
                <a:latin typeface="Mitr" charset="-34"/>
                <a:cs typeface="Mitr" charset="-34"/>
              </a:rPr>
              <a:t>2565</a:t>
            </a:r>
            <a:endParaRPr lang="th-TH" sz="1600" dirty="0">
              <a:solidFill>
                <a:schemeClr val="bg1"/>
              </a:solidFill>
              <a:latin typeface="Mitr" charset="-34"/>
              <a:cs typeface="Mitr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45" y="9777247"/>
            <a:ext cx="534431" cy="53443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299876" y="9996081"/>
            <a:ext cx="294485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งานประชาสัมพันธ์เทศบาลตำบลกุด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endParaRPr lang="th-TH" dirty="0">
              <a:solidFill>
                <a:schemeClr val="bg1"/>
              </a:solidFill>
            </a:endParaRPr>
          </a:p>
          <a:p>
            <a:endParaRPr lang="th-TH" dirty="0"/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45" y="9753684"/>
            <a:ext cx="549433" cy="549433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705678" y="9996081"/>
            <a:ext cx="3311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https://www.kudchompu.go.th/</a:t>
            </a:r>
          </a:p>
          <a:p>
            <a:endParaRPr lang="en-US" sz="1600" dirty="0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1585650" y="10303117"/>
            <a:ext cx="5318161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>
                <a:solidFill>
                  <a:schemeClr val="bg1"/>
                </a:solidFill>
              </a:rPr>
              <a:t>สำนักงานเทศบาลตำบลกุด</a:t>
            </a:r>
            <a:r>
              <a:rPr lang="th-TH" dirty="0" err="1">
                <a:solidFill>
                  <a:schemeClr val="bg1"/>
                </a:solidFill>
              </a:rPr>
              <a:t>ชมภู</a:t>
            </a:r>
            <a:r>
              <a:rPr lang="th-TH" dirty="0">
                <a:solidFill>
                  <a:schemeClr val="bg1"/>
                </a:solidFill>
              </a:rPr>
              <a:t> โทร.045-210989 โทรสาร.045-210988</a:t>
            </a:r>
          </a:p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4384" y="3345958"/>
            <a:ext cx="7707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วันที่ 12 สิงหาคม 2565 เวลา 07.00 น. นายยง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ยุตย์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คำก้อน รองนายกเทศมนตรีตำบลกุด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พร้อม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ด้วย</a:t>
            </a:r>
          </a:p>
          <a:p>
            <a:pPr algn="thaiDist"/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ประสงค์แพทย์เพียร ที่ปรึกษานายกเทศมนตรีตำบลกุด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และพนักงาน เจ้าหน้าที่เทศบาล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20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20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2000" dirty="0" smtClean="0"/>
              <a:t>ร่วม</a:t>
            </a:r>
            <a:r>
              <a:rPr lang="th-TH" sz="2000" dirty="0"/>
              <a:t>พิธีถวายเครื่องราชสักการะและวางพานพุ่มและพิธีถวายพระพรชัยมงคล ในกิจกรรมเฉลิมพระเกียรติสมเด็จพระนางเจ้าสิริกิติ์ พระบรมราชินีนาถ พระบรมราชชนนีพันปีหลวง เนื่องในโอกาสมหามงคลเฉลิมพระชนมพรรษา 90 </a:t>
            </a:r>
            <a:r>
              <a:rPr lang="th-TH" sz="2000" dirty="0" smtClean="0"/>
              <a:t>พรรษา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หอประชุมอำเภอ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หาร 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20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สาหาร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จังหวัด</a:t>
            </a:r>
            <a:r>
              <a:rPr lang="th-TH" sz="2000" dirty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6" y="4977174"/>
            <a:ext cx="2106832" cy="1402360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56" y="4977174"/>
            <a:ext cx="2106834" cy="1402361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12" y="4977174"/>
            <a:ext cx="2106833" cy="1402361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2" y="6499813"/>
            <a:ext cx="2106834" cy="1402365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56" y="6499813"/>
            <a:ext cx="2114897" cy="1405079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78" y="6499813"/>
            <a:ext cx="2107567" cy="1405080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7" y="7999356"/>
            <a:ext cx="2106832" cy="1495518"/>
          </a:xfrm>
          <a:prstGeom prst="rect">
            <a:avLst/>
          </a:prstGeom>
        </p:spPr>
      </p:pic>
      <p:pic>
        <p:nvPicPr>
          <p:cNvPr id="35" name="รูปภาพ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56" y="7999356"/>
            <a:ext cx="2114897" cy="1495518"/>
          </a:xfrm>
          <a:prstGeom prst="rect">
            <a:avLst/>
          </a:prstGeom>
        </p:spPr>
      </p:pic>
      <p:pic>
        <p:nvPicPr>
          <p:cNvPr id="36" name="รูปภาพ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612" y="7999356"/>
            <a:ext cx="2106833" cy="149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11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1808</TotalTime>
  <Words>3271</Words>
  <Application>Microsoft Office PowerPoint</Application>
  <PresentationFormat>กำหนดเอง</PresentationFormat>
  <Paragraphs>208</Paragraphs>
  <Slides>21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7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21</vt:i4>
      </vt:variant>
    </vt:vector>
  </HeadingPairs>
  <TitlesOfParts>
    <vt:vector size="29" baseType="lpstr">
      <vt:lpstr>Arial</vt:lpstr>
      <vt:lpstr>Angsana New</vt:lpstr>
      <vt:lpstr>TH SarabunPSK</vt:lpstr>
      <vt:lpstr>Cordia New</vt:lpstr>
      <vt:lpstr>Mitr</vt:lpstr>
      <vt:lpstr>Calibri Light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Win7 Pro</cp:lastModifiedBy>
  <cp:revision>171</cp:revision>
  <cp:lastPrinted>2022-09-07T03:14:34Z</cp:lastPrinted>
  <dcterms:created xsi:type="dcterms:W3CDTF">2019-11-10T02:56:05Z</dcterms:created>
  <dcterms:modified xsi:type="dcterms:W3CDTF">2023-01-13T04:25:48Z</dcterms:modified>
</cp:coreProperties>
</file>