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7559675" cy="10691813"/>
  <p:notesSz cx="7019925" cy="9305925"/>
  <p:embeddedFontLst>
    <p:embeddedFont>
      <p:font typeface="Angsana New" pitchFamily="18" charset="-34"/>
      <p:regular r:id="rId15"/>
      <p:bold r:id="rId16"/>
      <p:italic r:id="rId17"/>
      <p:boldItalic r:id="rId18"/>
    </p:embeddedFont>
    <p:embeddedFont>
      <p:font typeface="Mitr Light" charset="-34"/>
      <p:regular r:id="rId19"/>
    </p:embeddedFont>
    <p:embeddedFont>
      <p:font typeface="Mitr" pitchFamily="2" charset="-34"/>
      <p:regular r:id="rId20"/>
    </p:embeddedFont>
    <p:embeddedFont>
      <p:font typeface="Calibri Light" pitchFamily="34" charset="0"/>
      <p:regular r:id="rId21"/>
      <p:italic r:id="rId22"/>
    </p:embeddedFont>
    <p:embeddedFont>
      <p:font typeface="TH SarabunPSK" pitchFamily="34" charset="-34"/>
      <p:regular r:id="rId23"/>
      <p:bold r:id="rId24"/>
      <p:italic r:id="rId25"/>
      <p:boldItalic r:id="rId26"/>
    </p:embeddedFont>
    <p:embeddedFont>
      <p:font typeface="Cordia New" pitchFamily="34" charset="-34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77B"/>
    <a:srgbClr val="C0D17F"/>
    <a:srgbClr val="009688"/>
    <a:srgbClr val="E77B75"/>
    <a:srgbClr val="DCB022"/>
    <a:srgbClr val="47BBD6"/>
    <a:srgbClr val="2F2F82"/>
    <a:srgbClr val="9FBA77"/>
    <a:srgbClr val="009685"/>
    <a:srgbClr val="E6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0" d="100"/>
          <a:sy n="100" d="100"/>
        </p:scale>
        <p:origin x="-1056" y="-72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89.jpeg"/><Relationship Id="rId3" Type="http://schemas.openxmlformats.org/officeDocument/2006/relationships/image" Target="../media/image2.png"/><Relationship Id="rId21" Type="http://schemas.openxmlformats.org/officeDocument/2006/relationships/image" Target="../media/image9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88.jpeg"/><Relationship Id="rId2" Type="http://schemas.openxmlformats.org/officeDocument/2006/relationships/image" Target="../media/image1.png"/><Relationship Id="rId16" Type="http://schemas.openxmlformats.org/officeDocument/2006/relationships/image" Target="../media/image87.jpeg"/><Relationship Id="rId20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86.jpeg"/><Relationship Id="rId10" Type="http://schemas.openxmlformats.org/officeDocument/2006/relationships/image" Target="../media/image9.png"/><Relationship Id="rId19" Type="http://schemas.openxmlformats.org/officeDocument/2006/relationships/image" Target="../media/image9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85.jpeg"/><Relationship Id="rId22" Type="http://schemas.openxmlformats.org/officeDocument/2006/relationships/image" Target="../media/image9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98.jpeg"/><Relationship Id="rId3" Type="http://schemas.openxmlformats.org/officeDocument/2006/relationships/image" Target="../media/image2.png"/><Relationship Id="rId21" Type="http://schemas.openxmlformats.org/officeDocument/2006/relationships/image" Target="../media/image101.jp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97.jpeg"/><Relationship Id="rId2" Type="http://schemas.openxmlformats.org/officeDocument/2006/relationships/image" Target="../media/image1.png"/><Relationship Id="rId16" Type="http://schemas.openxmlformats.org/officeDocument/2006/relationships/image" Target="../media/image96.jpeg"/><Relationship Id="rId20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95.jpg"/><Relationship Id="rId10" Type="http://schemas.openxmlformats.org/officeDocument/2006/relationships/image" Target="../media/image9.png"/><Relationship Id="rId19" Type="http://schemas.openxmlformats.org/officeDocument/2006/relationships/image" Target="../media/image9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4.jpg"/><Relationship Id="rId22" Type="http://schemas.openxmlformats.org/officeDocument/2006/relationships/image" Target="../media/image10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07.jpeg"/><Relationship Id="rId3" Type="http://schemas.openxmlformats.org/officeDocument/2006/relationships/image" Target="../media/image2.png"/><Relationship Id="rId21" Type="http://schemas.openxmlformats.org/officeDocument/2006/relationships/image" Target="../media/image110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06.jpeg"/><Relationship Id="rId2" Type="http://schemas.openxmlformats.org/officeDocument/2006/relationships/image" Target="../media/image1.png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04.jpeg"/><Relationship Id="rId23" Type="http://schemas.openxmlformats.org/officeDocument/2006/relationships/image" Target="../media/image112.jpeg"/><Relationship Id="rId10" Type="http://schemas.openxmlformats.org/officeDocument/2006/relationships/image" Target="../media/image9.png"/><Relationship Id="rId19" Type="http://schemas.openxmlformats.org/officeDocument/2006/relationships/image" Target="../media/image10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17.jpeg"/><Relationship Id="rId3" Type="http://schemas.openxmlformats.org/officeDocument/2006/relationships/image" Target="../media/image2.png"/><Relationship Id="rId21" Type="http://schemas.openxmlformats.org/officeDocument/2006/relationships/image" Target="../media/image120.jp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16.jpeg"/><Relationship Id="rId2" Type="http://schemas.openxmlformats.org/officeDocument/2006/relationships/image" Target="../media/image1.png"/><Relationship Id="rId16" Type="http://schemas.openxmlformats.org/officeDocument/2006/relationships/image" Target="../media/image115.jpeg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14.jpeg"/><Relationship Id="rId10" Type="http://schemas.openxmlformats.org/officeDocument/2006/relationships/image" Target="../media/image9.png"/><Relationship Id="rId19" Type="http://schemas.openxmlformats.org/officeDocument/2006/relationships/image" Target="../media/image1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3.jpeg"/><Relationship Id="rId22" Type="http://schemas.openxmlformats.org/officeDocument/2006/relationships/image" Target="../media/image12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6.jpeg"/><Relationship Id="rId3" Type="http://schemas.openxmlformats.org/officeDocument/2006/relationships/image" Target="../media/image2.png"/><Relationship Id="rId21" Type="http://schemas.openxmlformats.org/officeDocument/2006/relationships/image" Target="../media/image29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25.jpeg"/><Relationship Id="rId2" Type="http://schemas.openxmlformats.org/officeDocument/2006/relationships/image" Target="../media/image1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23.jpeg"/><Relationship Id="rId10" Type="http://schemas.openxmlformats.org/officeDocument/2006/relationships/image" Target="../media/image9.png"/><Relationship Id="rId19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21" Type="http://schemas.openxmlformats.org/officeDocument/2006/relationships/image" Target="../media/image38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34.jpeg"/><Relationship Id="rId2" Type="http://schemas.openxmlformats.org/officeDocument/2006/relationships/image" Target="../media/image1.pn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32.jpeg"/><Relationship Id="rId10" Type="http://schemas.openxmlformats.org/officeDocument/2006/relationships/image" Target="../media/image9.png"/><Relationship Id="rId19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3.jpeg"/><Relationship Id="rId3" Type="http://schemas.openxmlformats.org/officeDocument/2006/relationships/image" Target="../media/image2.png"/><Relationship Id="rId21" Type="http://schemas.openxmlformats.org/officeDocument/2006/relationships/image" Target="../media/image46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42.jpeg"/><Relationship Id="rId2" Type="http://schemas.openxmlformats.org/officeDocument/2006/relationships/image" Target="../media/image1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40.jpeg"/><Relationship Id="rId10" Type="http://schemas.openxmlformats.org/officeDocument/2006/relationships/image" Target="../media/image9.png"/><Relationship Id="rId19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2.jpeg"/><Relationship Id="rId3" Type="http://schemas.openxmlformats.org/officeDocument/2006/relationships/image" Target="../media/image2.png"/><Relationship Id="rId21" Type="http://schemas.openxmlformats.org/officeDocument/2006/relationships/image" Target="../media/image55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51.jpeg"/><Relationship Id="rId2" Type="http://schemas.openxmlformats.org/officeDocument/2006/relationships/image" Target="../media/image1.pn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49.jpeg"/><Relationship Id="rId10" Type="http://schemas.openxmlformats.org/officeDocument/2006/relationships/image" Target="../media/image9.png"/><Relationship Id="rId19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0.jpeg"/><Relationship Id="rId3" Type="http://schemas.openxmlformats.org/officeDocument/2006/relationships/image" Target="../media/image2.png"/><Relationship Id="rId21" Type="http://schemas.openxmlformats.org/officeDocument/2006/relationships/image" Target="../media/image63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59.jpeg"/><Relationship Id="rId2" Type="http://schemas.openxmlformats.org/officeDocument/2006/relationships/image" Target="../media/image1.pn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57.jpeg"/><Relationship Id="rId10" Type="http://schemas.openxmlformats.org/officeDocument/2006/relationships/image" Target="../media/image9.png"/><Relationship Id="rId19" Type="http://schemas.openxmlformats.org/officeDocument/2006/relationships/image" Target="../media/image61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68.jpeg"/><Relationship Id="rId2" Type="http://schemas.openxmlformats.org/officeDocument/2006/relationships/image" Target="../media/image1.pn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66.jpeg"/><Relationship Id="rId10" Type="http://schemas.openxmlformats.org/officeDocument/2006/relationships/image" Target="../media/image9.png"/><Relationship Id="rId19" Type="http://schemas.openxmlformats.org/officeDocument/2006/relationships/image" Target="../media/image7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75.jpg"/><Relationship Id="rId2" Type="http://schemas.openxmlformats.org/officeDocument/2006/relationships/image" Target="../media/image1.png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73.jpeg"/><Relationship Id="rId10" Type="http://schemas.openxmlformats.org/officeDocument/2006/relationships/image" Target="../media/image9.png"/><Relationship Id="rId19" Type="http://schemas.openxmlformats.org/officeDocument/2006/relationships/image" Target="../media/image77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8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82.jpeg"/><Relationship Id="rId2" Type="http://schemas.openxmlformats.org/officeDocument/2006/relationships/image" Target="../media/image1.pn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80.jpeg"/><Relationship Id="rId10" Type="http://schemas.openxmlformats.org/officeDocument/2006/relationships/image" Target="../media/image9.png"/><Relationship Id="rId19" Type="http://schemas.openxmlformats.org/officeDocument/2006/relationships/image" Target="../media/image8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399" y="2775915"/>
            <a:ext cx="7086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ในวันที่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29 กันยายน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2565 จังหวัดอุบลราชธานี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ได้มีประกาศเฝ้าระวังผลกระทบจากอิทธิผลของพายุ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ใต้ฝุ่น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โนรู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”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เกิดฝนตกลงมาอย่างหนัก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จนทำให้เกิดน้ำท่วมขัง ทำ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ให้เกิดน้ำท่วม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สูงในหลายพื้นที่ในจังหวัดอุบลราชธานี และพื้นที่ตำบลกุด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หมู่ 4 บ้านหินสูง หมู่ 5 บ้านแก่งเจริญ หมู่ 6 บ้านหินลาด หมู่ 7 บ้านดอนหวาย หมู่ 16 บ้าน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ก็ได้รับผลกระทบจากพายุในครั้งนี้ด้วย ทำให้เกิดน้ำท่วมบ้านเรือน น้ำท่วมถนน พื้นที่การเกษตรและสำนักงานเทศบาลตำบลกุด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3" y="4328670"/>
            <a:ext cx="2041552" cy="1645942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54" y="4328669"/>
            <a:ext cx="2194591" cy="164594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56" y="4347059"/>
            <a:ext cx="2170070" cy="1627553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3" y="6111479"/>
            <a:ext cx="2041552" cy="1531164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73" y="6111479"/>
            <a:ext cx="2170070" cy="1531164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53" y="7777607"/>
            <a:ext cx="2170070" cy="1423542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7" y="7801272"/>
            <a:ext cx="2031471" cy="1399877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54" y="6111479"/>
            <a:ext cx="2194591" cy="1531164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56" y="7777607"/>
            <a:ext cx="2170070" cy="14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7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320963" y="2568285"/>
            <a:ext cx="711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19 ตุลาคม 2565 เวลา 11.00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 คณะผู้บริหารเทศบาลฯ สมาชิกสภาเทศบาลฯ กำนันฯ ผู้ใหญ่บ้าน พนักงานเจ้าหน้าที่เทศบาลตำบลกุด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มอบถุงยังชีพและน้ำดื่มแก่ผู้ประสบภัยอุทกภัย (น้ำท่วม) จำนวน 121 ครัวเรือน  เนื่องจากได้รับผลกระทบจากพายุโนรู ณ ศาลากลางหมู่บ้านบ้านดอนสำราญ หมู่ที่ 9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62" y="3768614"/>
            <a:ext cx="2009055" cy="1506451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57" y="3768614"/>
            <a:ext cx="1966647" cy="146625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3" y="3768614"/>
            <a:ext cx="2092692" cy="145489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3" y="5362524"/>
            <a:ext cx="2083338" cy="1562151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60" y="5414547"/>
            <a:ext cx="2013958" cy="1510128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63" y="5414547"/>
            <a:ext cx="2013958" cy="151012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3" y="7056586"/>
            <a:ext cx="2083338" cy="150638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60" y="7056586"/>
            <a:ext cx="2013958" cy="150638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63" y="7056586"/>
            <a:ext cx="2009054" cy="15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366686" y="2646219"/>
            <a:ext cx="6967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21 ตุลาคม 2565. เวลา10.00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คณะ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ผู้บริหาร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ฯ สมาชิกสภาฯ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พนักงาน และเจ้าหน้าที่เทศบาล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ให้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การต้อนรับ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กานต์ กัลป์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ตินันท์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นายกองค์กรการบริหารส่วนจังหวัด ลง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พื้นที่ออก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ตรวจ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เยี่ยม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ให้กำลังใจ มอบถุงยังชีพ และมอบยาเวชภัณฑ์รักษาโรคให้กับผู้ประสบอุทกภัย ในเขต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พื้นที่ตำบลกุด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ขอขอบคุณ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ทานน้ำใจ สู้ภัยน้ำท่วม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9" y="4145871"/>
            <a:ext cx="2288726" cy="149292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05" y="4145870"/>
            <a:ext cx="2118320" cy="1492929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9" y="5759052"/>
            <a:ext cx="2288726" cy="1613297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5759053"/>
            <a:ext cx="1990725" cy="1613296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05" y="5759053"/>
            <a:ext cx="2118320" cy="1613296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4145872"/>
            <a:ext cx="1990725" cy="1493044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06" y="7513737"/>
            <a:ext cx="2118320" cy="1575792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" y="7501533"/>
            <a:ext cx="2296216" cy="1575792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7513737"/>
            <a:ext cx="1990725" cy="15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284394" y="2629677"/>
            <a:ext cx="724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26 ตุลาคม 2565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กอง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ได้ออกซ่อมแซม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ถนนหลัง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น้ำลด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ออก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ซ่อมแซมถนนที่ชำรุด เป็นหลุมเส้นบ้านดอนสำราญเชื่อมสะพานตาดยาว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ความปลอดภัยของประชาชนในการสัญจรไป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มา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6" y="3778874"/>
            <a:ext cx="1380143" cy="184102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27" y="3778874"/>
            <a:ext cx="1380142" cy="184102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72" y="3778874"/>
            <a:ext cx="1380143" cy="184102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95" y="3778873"/>
            <a:ext cx="1371880" cy="18320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8588" y="5624409"/>
            <a:ext cx="6761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27 ตุลาคม พ.ศ. 2565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สั่ง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การและมอบหมายให้พนักงาน เจ้าหน้าที่เทศบาลตำบลกุด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ทำความสะอาด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อาคารสำนักงานและฟื้นฟู สิ่งแวดล้อมและบริเวณโดยรอบเทศบาลตำบลกุด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หลังน้ำลด</a:t>
            </a:r>
          </a:p>
          <a:p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6" y="6550711"/>
            <a:ext cx="2120262" cy="1193114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6550711"/>
            <a:ext cx="1949764" cy="120479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23" y="6550712"/>
            <a:ext cx="2121090" cy="119311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7" y="7805806"/>
            <a:ext cx="2120262" cy="154619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2" y="7855409"/>
            <a:ext cx="1949764" cy="1496588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94" y="7855409"/>
            <a:ext cx="2126419" cy="14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214519" y="2629677"/>
            <a:ext cx="7245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27 ตุลาคม 2565 เวลา 11.00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ให้นาย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ฯ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พนักงานเจ้าหน้าที่เทศบาลตำบลกุด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มอบถุงยังชีพและน้ำดื่มแก่ผู้ประสบภัยอุทกภัย (น้ำท่วม) พื้นที่การเกษตร จำนวน 95 ครัวเรือน ณ ศาลากลางหมู่บ้านบ้านดอนหวาย หมู่ที่ 7 หมู่ที่ 6 หมู่ที่ 9 หมู่ที่ 5 หมู่ที่ 4 และหมู่ที่ 16 เนื่องจากได้รับผลกระทบจากพายุโนรู 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3" y="4107005"/>
            <a:ext cx="2018057" cy="1513543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15" y="4107005"/>
            <a:ext cx="2159000" cy="1513543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35" y="4107005"/>
            <a:ext cx="2018057" cy="1513543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2" y="5730478"/>
            <a:ext cx="2013958" cy="1510468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14" y="5730478"/>
            <a:ext cx="2159001" cy="1510468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34" y="5730478"/>
            <a:ext cx="1970617" cy="151046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2" y="7398029"/>
            <a:ext cx="2013957" cy="1507846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15" y="7398028"/>
            <a:ext cx="2155682" cy="1507847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0" y="7398027"/>
            <a:ext cx="1978222" cy="15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399" y="2652090"/>
            <a:ext cx="7086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4 ตุลาคม 2565 เวลา 15.00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พร้อมด้วยคณะผู้บริหารเทศบาลฯ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ปลัดเทศบาล สมาชิกสภา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เทศบาลฯ พนักงาน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เจ้าหน้าที่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ร่วมพลังบรรจุทรายใส่กระสอบเพื่อช่วยเหลือประชาชนในพื้นที่ และ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เก็บสิ่งของ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ในสำนักงานไว้บนที่สูง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วาง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แนวกระสอบทรายให้สูงขึ้น เพื่อป้องกันน้ำท่วมอาคารสำนักงานเทศบาล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เนื่องจากได้รับผลกระทบจากพายุโนรู ณ เทศบาลตำบลกุด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4103241"/>
            <a:ext cx="2005598" cy="149745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19" y="4093716"/>
            <a:ext cx="1927255" cy="150698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88" y="4046091"/>
            <a:ext cx="2413437" cy="155460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7259977"/>
            <a:ext cx="2005598" cy="1569697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82" y="5690308"/>
            <a:ext cx="1927255" cy="1434392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4" y="5690308"/>
            <a:ext cx="2414011" cy="143439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5690308"/>
            <a:ext cx="2005598" cy="1434392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83" y="7259977"/>
            <a:ext cx="1927254" cy="1569697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4" y="7259977"/>
            <a:ext cx="2414011" cy="1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98" y="5677949"/>
            <a:ext cx="7086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12 ตุลาคม พ.ศ.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2565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มอบหมายให้ งานไฟฟ้า กองช่าง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ออกซ่อมแซมไฟฟ้าแสง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สว่าง </a:t>
            </a:r>
            <a:r>
              <a:rPr lang="th-TH" sz="1800" dirty="0" smtClean="0"/>
              <a:t>หมู่ </a:t>
            </a:r>
            <a:r>
              <a:rPr lang="th-TH" sz="1800" dirty="0"/>
              <a:t>1 บ้านยอดดอนชี </a:t>
            </a:r>
            <a:r>
              <a:rPr lang="th-TH" sz="1800" dirty="0" smtClean="0"/>
              <a:t>ถนน</a:t>
            </a:r>
            <a:r>
              <a:rPr lang="th-TH" sz="1800" dirty="0"/>
              <a:t>เส้นเลี่ยงน้ำท่วม หมู่ 4 บ้านหินสูง ถึง หมู่ 1 บ้านยอดดอนชี และหมู่ 3 บ้านโชคอำนวย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" y="6890894"/>
            <a:ext cx="1246917" cy="1891156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9" y="6890894"/>
            <a:ext cx="1246917" cy="189115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79" y="6890894"/>
            <a:ext cx="1246916" cy="1891156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64" y="6890894"/>
            <a:ext cx="1245183" cy="1891156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46" y="6890894"/>
            <a:ext cx="1247289" cy="18911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7676" y="2650322"/>
            <a:ext cx="711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7 ตุลาคม พ.ศ.2565 เวลา 08.30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น.เทศบาล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ภา นายกเทศมนตรีตำบล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รับมอบน้ำดื่ม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จาก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สำนักงานทรัพยากรน้ำบาดาล เขต 11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จังหวัด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อุบลราชธานี เพื่อมอบให้แก่ผู้ประสบภัยอุทกภัย (น้ำท่วม) ในเขตพื้นที่ตำบลกุด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" y="3613051"/>
            <a:ext cx="2151261" cy="1613082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07" y="3613051"/>
            <a:ext cx="2151261" cy="1613082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96" y="3613052"/>
            <a:ext cx="2151261" cy="16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2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341917" y="2646219"/>
            <a:ext cx="7118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12 ตุลาคม 2565 เวลา 09.30 น.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พร้อมด้วยคณะผู้บริหารเทศบาลฯ สมาชิกสภาเทศบาลฯ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พนักงาน เจ้าหน้าที่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มอบถุงยังชีพและน้ำดื่มแก่ผู้ประสบภัยอุทกภัย (น้ำท่วม) เนื่องจากได้รับผลกระทบจากพายุโนรู ณ หมู่ 7 บ้านดอนหวาย หมู่ 6 บ้านหินลาด หมู่ 9 บ้านดอนสำราญ หมู่ 5 บ้านแก่งเจริญ หมู่ 4 บ้านหินสูง หมู่ 16 บ้าน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6" y="4422151"/>
            <a:ext cx="1956932" cy="140499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05" y="5926931"/>
            <a:ext cx="1952625" cy="147061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9" y="4422150"/>
            <a:ext cx="2050220" cy="140499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7" y="5926931"/>
            <a:ext cx="1952625" cy="1464469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9" y="5926930"/>
            <a:ext cx="2050220" cy="1464469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04" y="4422151"/>
            <a:ext cx="1952625" cy="1404990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6" y="7527132"/>
            <a:ext cx="1952624" cy="1464468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9" y="7527132"/>
            <a:ext cx="2050220" cy="1464468"/>
          </a:xfrm>
          <a:prstGeom prst="rect">
            <a:avLst/>
          </a:prstGeom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06" y="7527131"/>
            <a:ext cx="1952625" cy="14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3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297676" y="2650322"/>
            <a:ext cx="711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13 ตุลาคม 2565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ศรี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คำภา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มอบหมาย 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งานกอง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ออกซ่อมแซมถนน หมู่ 12 บ้านห้วยไผ่ เชื่อม หมู่ 2 บ้านคำเม็ก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จึง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ได้แจ้งประชาสัมพันธ์ให้ประชาชนทราบ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0" y="3573652"/>
            <a:ext cx="1993464" cy="149509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38" y="3573653"/>
            <a:ext cx="1993463" cy="1495097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3573653"/>
            <a:ext cx="1993463" cy="14950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5601" y="5068750"/>
            <a:ext cx="6934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13 ตุลาคม 2565 เวลา 09.30 น.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ด้วยคณะผู้บริหาร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เทศบาลฯ สมาชิกสภาเทศบาลฯ พนักงานเจ้าหน้าที่เทศบาลตำบลกุด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มอบถุงยังชีพและน้ำดื่มแก่ผู้ประสบภัยอุทกภัย (น้ำท่วม) เนื่องจากได้รับผลกระทบจากพายุโนรู ณ หมู่ 7 บ้านดอนหวาย หมู่ 6 บ้านหินลาด หมู่ 9 บ้านดอนสำราญ หมู่ 5 บ้านแก่งเจริญ หมู่ 4 บ้านหินสูง หมู่ 16 บ้าน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1" y="6288129"/>
            <a:ext cx="1993464" cy="1495098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43" y="6288129"/>
            <a:ext cx="1993465" cy="1495098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05" y="6288129"/>
            <a:ext cx="1993464" cy="1495098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0" y="7908165"/>
            <a:ext cx="1993463" cy="1410936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166" y="7908165"/>
            <a:ext cx="1998642" cy="1410936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05" y="7897320"/>
            <a:ext cx="1993464" cy="14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297676" y="2650322"/>
            <a:ext cx="7118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14 ตุลาคม 2565 เวลา 09.30 น.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พร้อมด้วยคณะผู้บริหารเทศบาลฯ สมาชิกสภาเทศบาลฯ พนักงานเจ้าหน้าที่เทศบาลตำบลกุด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มอบถุงยังชีพและน้ำดื่มแก่ผู้ประสบภัยอุทกภัย (น้ำท่วม) เนื่องจากได้รับผลกระทบจากพายุโนรู ณ หมู่ 7 บ้านดอนหวาย หมู่ 10 บ้านแสนตอ หมู่ 6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หิน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ลาด หมู่ 9 บ้านดอนสำราญ หมู่ 5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แก่งเจริญ หมู่ 4 บ้านหินสูง หมู่ 16 บ้าน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9" y="4063226"/>
            <a:ext cx="1993673" cy="150889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39" y="4096240"/>
            <a:ext cx="1839805" cy="147588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4" y="4114828"/>
            <a:ext cx="1838217" cy="1457297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6" y="5857876"/>
            <a:ext cx="1993673" cy="1434078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5857876"/>
            <a:ext cx="1838217" cy="1470381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7" y="5857876"/>
            <a:ext cx="1838217" cy="1468737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9" y="7563148"/>
            <a:ext cx="1997603" cy="142845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30" y="7563148"/>
            <a:ext cx="1838217" cy="1428452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8" y="7563148"/>
            <a:ext cx="1838217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4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297676" y="2946507"/>
            <a:ext cx="711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วันจันทร์ที่ 17 ตุลาคม 2565. เวลา 10.00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ประชุม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คณะกรรมการพัฒนาเทศบาลตำบลกุด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ครั้งที่ 6/2565 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ห้องประชุมโรงเรียนบ้านแก่ง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เจริญ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9" y="3846100"/>
            <a:ext cx="2000192" cy="149980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70" y="3846100"/>
            <a:ext cx="2000192" cy="149980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846100"/>
            <a:ext cx="2216150" cy="14998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9399" y="5422106"/>
            <a:ext cx="7095155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17 ตุลาคม 2565 เวลา 08.30 น.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งานไฟฟ้า กองช่าง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ออกซ่อมแซมไฟฟ้าแสงสว่างตามใบคำร้อง หมู่ 15 บ้านดอนไม้งาม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14 บ้านโนนจิก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น้อย 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2 บ้านคำ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เม็ก 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12 บ้านห้วยไผ่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17 บ้านใหม่นาคลอง และซ่อมแซมประปาหมู่บ้าน หมู่ 7 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ดอนหวาย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จึงได้แจ้งให้ประชาชนได้รับทราบ</a:t>
            </a:r>
          </a:p>
          <a:p>
            <a:pPr algn="thaiDist"/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9" y="7227095"/>
            <a:ext cx="1400013" cy="186928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64" y="7227096"/>
            <a:ext cx="1401960" cy="186928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24" y="7227095"/>
            <a:ext cx="1401644" cy="186928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7227096"/>
            <a:ext cx="1847851" cy="18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341917" y="2808008"/>
            <a:ext cx="711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18 ตุลาคม 2565 เวลา 08.30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น. เทศบาล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มอบหมายงาน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ไฟฟ้า กองช่าง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ออกซ่อมแซมไฟฟ้าแสงสว่างตามใบคำร้อง หมู่ 10 บ้านแสน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ตอหมู่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16 บ้าน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จึง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แจ้งให้ประชาชนได้รับทราบ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945" y="6458070"/>
            <a:ext cx="69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18 ตุลาคม 2565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เวลา 10.00 น. นาย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พร้อมด้วยกำนัน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และผู้ใหญ่ทั้ง 19 หมู่บ้าน ร่วมต้อนรับพลเอกอนุ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พงษ์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เผ่าจินดา รัฐมนตรีว่าการกระทรวงมหาดไทย พร้อมคณะ ลงพื้นที่เยี่ยมให้กำลังใจผู้ประสบอุทกภัยที่อำเภอ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ณ หอประชุมเทศบาลเมือง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หาร อำเภอ</a:t>
            </a:r>
            <a:r>
              <a:rPr lang="th-TH" sz="18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9" y="4007699"/>
            <a:ext cx="1375007" cy="1835893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1" y="4007699"/>
            <a:ext cx="1401784" cy="183589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51" y="4007698"/>
            <a:ext cx="1375008" cy="1835893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54" y="4007697"/>
            <a:ext cx="1329308" cy="1835893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" y="7782224"/>
            <a:ext cx="2107567" cy="1185507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58" y="7782224"/>
            <a:ext cx="2084567" cy="1172569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33" y="7782224"/>
            <a:ext cx="1889510" cy="11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10 เดือนตุลาคม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5" name="TextBox 34"/>
          <p:cNvSpPr txBox="1"/>
          <p:nvPr/>
        </p:nvSpPr>
        <p:spPr>
          <a:xfrm>
            <a:off x="320963" y="2646219"/>
            <a:ext cx="7118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18 ตุลาคม 2565. เวลา 15.30 น. นายยง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พร้อมทั้ง </a:t>
            </a:r>
            <a:endParaRPr lang="th-TH" sz="18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นายประสงค์ แพทย์เพียร ที่ปรึกษานายก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เทศมนตรีตำบลกุด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รายงานข้อมูลประชาชนที่ได้รับผลกระทบ และประสบภัยจากน้ำท่วม ต่อ นายสม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มาฏฐ์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โพธิ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นายอำเภอ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สาหาร พร้อม หัวหน้าส่วนราชการ และลงพื้นที่ตำบลกุด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เยี่ยมให้กำลังใจผู้ประสบภัยน้ำท่วมบ้าน แก่งเจริญ ม.5 และบ้านหินลาด ม.6 พร้อมมอบถุงยังชีพ น้ำดื่ม จำนวน 121 ชุด ให้แก่ผู้ประสบภัยน้ำท่วม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คน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พิบูลไม่ทิ้งกัน ทานน้ำใจหลั่งไหลไม่ขาดสาย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9398" y="5906498"/>
            <a:ext cx="69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วันที่ 19 ตุลาคม 2565 เวลา 09.00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น. เทศ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บาตำบลกุด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โดย นายมนตรี ศรีคำ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ภา มอบหมาย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กองช่าง เทศบาลตำบลกุด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ออกซ่อมแซมถนน หมู่ 8 บ้านโนนม่วง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เชื่อม หมู่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14 บ้านโนนจิกน้อย และเร่งทำการซ่อมแซมถนนเพื่อให้เกิดความสะดวกสบายและปลอดภัยในการสัญจรไปมาของประชาชน ในพื้นที่และประชาชนในพื้นที่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8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 และประชาชนทั่วไป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จึง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แจ้งให้ประชาชนได้ทราบ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2" y="4573361"/>
            <a:ext cx="2145225" cy="140095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28" y="4575501"/>
            <a:ext cx="2067719" cy="139881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9" y="4573360"/>
            <a:ext cx="1807991" cy="140095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5" y="7097303"/>
            <a:ext cx="1558833" cy="2079383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57" y="7097302"/>
            <a:ext cx="1558833" cy="207938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1" y="7097303"/>
            <a:ext cx="1558834" cy="20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5072</TotalTime>
  <Words>2017</Words>
  <Application>Microsoft Office PowerPoint</Application>
  <PresentationFormat>กำหนดเอง</PresentationFormat>
  <Paragraphs>127</Paragraphs>
  <Slides>13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9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13</vt:i4>
      </vt:variant>
    </vt:vector>
  </HeadingPairs>
  <TitlesOfParts>
    <vt:vector size="23" baseType="lpstr">
      <vt:lpstr>Arial</vt:lpstr>
      <vt:lpstr>Angsana New</vt:lpstr>
      <vt:lpstr>Mitr Light</vt:lpstr>
      <vt:lpstr>Mitr Regular</vt:lpstr>
      <vt:lpstr>Mitr</vt:lpstr>
      <vt:lpstr>Calibri Light</vt:lpstr>
      <vt:lpstr>TH SarabunPSK</vt:lpstr>
      <vt:lpstr>Cordia New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Win7 Pro</cp:lastModifiedBy>
  <cp:revision>378</cp:revision>
  <cp:lastPrinted>2022-03-07T09:46:46Z</cp:lastPrinted>
  <dcterms:created xsi:type="dcterms:W3CDTF">2019-11-10T02:56:05Z</dcterms:created>
  <dcterms:modified xsi:type="dcterms:W3CDTF">2022-11-22T07:57:40Z</dcterms:modified>
</cp:coreProperties>
</file>