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sldIdLst>
    <p:sldId id="260" r:id="rId2"/>
    <p:sldId id="261" r:id="rId3"/>
    <p:sldId id="262" r:id="rId4"/>
    <p:sldId id="263" r:id="rId5"/>
    <p:sldId id="264" r:id="rId6"/>
    <p:sldId id="265" r:id="rId7"/>
  </p:sldIdLst>
  <p:sldSz cx="7559675" cy="10691813"/>
  <p:notesSz cx="6794500" cy="9931400"/>
  <p:embeddedFontLst>
    <p:embeddedFont>
      <p:font typeface="Calibri" panose="020F0502020204030204" pitchFamily="34" charset="0"/>
      <p:regular r:id="rId8"/>
      <p:bold r:id="rId9"/>
      <p:italic r:id="rId10"/>
      <p:boldItalic r:id="rId11"/>
    </p:embeddedFont>
    <p:embeddedFont>
      <p:font typeface="Calibri Light" panose="020F0302020204030204" pitchFamily="34" charset="0"/>
      <p:regular r:id="rId12"/>
      <p:italic r:id="rId13"/>
    </p:embeddedFont>
    <p:embeddedFont>
      <p:font typeface="Mitr" panose="00000500000000000000" pitchFamily="2" charset="-34"/>
      <p:regular r:id="rId14"/>
      <p:bold r:id="rId15"/>
    </p:embeddedFont>
    <p:embeddedFont>
      <p:font typeface="Mitr Light" panose="00000400000000000000" pitchFamily="2" charset="-34"/>
      <p:regular r:id="rId16"/>
    </p:embeddedFont>
    <p:embeddedFont>
      <p:font typeface="Segoe UI Historic" panose="020B0502040204020203" pitchFamily="34" charset="0"/>
      <p:regular r:id="rId17"/>
    </p:embeddedFont>
    <p:embeddedFont>
      <p:font typeface="TH SarabunPSK" panose="020B0500040200020003" pitchFamily="34" charset="-34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1pPr>
    <a:lvl2pPr marL="497739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2pPr>
    <a:lvl3pPr marL="995478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3pPr>
    <a:lvl4pPr marL="1493217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4pPr>
    <a:lvl5pPr marL="1990957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5pPr>
    <a:lvl6pPr marL="2488695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6pPr>
    <a:lvl7pPr marL="2986435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7pPr>
    <a:lvl8pPr marL="3484174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8pPr>
    <a:lvl9pPr marL="3981914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CF3"/>
    <a:srgbClr val="CC0232"/>
    <a:srgbClr val="CA1F3B"/>
    <a:srgbClr val="143D1D"/>
    <a:srgbClr val="69110D"/>
    <a:srgbClr val="1C1651"/>
    <a:srgbClr val="008B50"/>
    <a:srgbClr val="43B64D"/>
    <a:srgbClr val="0089B8"/>
    <a:srgbClr val="00AE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25" autoAdjust="0"/>
    <p:restoredTop sz="94660"/>
  </p:normalViewPr>
  <p:slideViewPr>
    <p:cSldViewPr snapToGrid="0">
      <p:cViewPr>
        <p:scale>
          <a:sx n="106" d="100"/>
          <a:sy n="106" d="100"/>
        </p:scale>
        <p:origin x="1452" y="-15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font" Target="fonts/font5.fntdata"/><Relationship Id="rId17" Type="http://schemas.openxmlformats.org/officeDocument/2006/relationships/font" Target="fonts/font10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9.fntdata"/><Relationship Id="rId20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23" Type="http://schemas.openxmlformats.org/officeDocument/2006/relationships/viewProps" Target="viewProps.xml"/><Relationship Id="rId10" Type="http://schemas.openxmlformats.org/officeDocument/2006/relationships/font" Target="fonts/font3.fntdata"/><Relationship Id="rId19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76" y="1749795"/>
            <a:ext cx="6425724" cy="3722335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960" y="5615678"/>
            <a:ext cx="5669756" cy="2581379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668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019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3" y="569240"/>
            <a:ext cx="1630055" cy="9060817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728" y="569240"/>
            <a:ext cx="4795669" cy="9060817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118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403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1" y="2665532"/>
            <a:ext cx="6520220" cy="4447496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791" y="7155103"/>
            <a:ext cx="6520220" cy="2338833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/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105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728" y="2846200"/>
            <a:ext cx="3212862" cy="6783857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085" y="2846200"/>
            <a:ext cx="3212862" cy="6783857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666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569242"/>
            <a:ext cx="6520220" cy="2066590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13" y="2620980"/>
            <a:ext cx="3198096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13" y="3905482"/>
            <a:ext cx="3198096" cy="5744375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086" y="2620980"/>
            <a:ext cx="3213847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086" y="3905482"/>
            <a:ext cx="3213847" cy="5744375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130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98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746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847" y="1539425"/>
            <a:ext cx="3827085" cy="7598117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715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7" y="1539425"/>
            <a:ext cx="3827085" cy="7598117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748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569242"/>
            <a:ext cx="6520220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2846200"/>
            <a:ext cx="6520220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411C4A-6570-406B-9573-FC48F1C3EB7F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15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g"/><Relationship Id="rId18" Type="http://schemas.openxmlformats.org/officeDocument/2006/relationships/image" Target="../media/image17.jp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jpg"/><Relationship Id="rId17" Type="http://schemas.openxmlformats.org/officeDocument/2006/relationships/image" Target="../media/image16.jpg"/><Relationship Id="rId2" Type="http://schemas.openxmlformats.org/officeDocument/2006/relationships/image" Target="../media/image1.png"/><Relationship Id="rId16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g"/><Relationship Id="rId5" Type="http://schemas.openxmlformats.org/officeDocument/2006/relationships/image" Target="../media/image4.png"/><Relationship Id="rId15" Type="http://schemas.openxmlformats.org/officeDocument/2006/relationships/image" Target="../media/image14.jpg"/><Relationship Id="rId10" Type="http://schemas.openxmlformats.org/officeDocument/2006/relationships/image" Target="../media/image9.jpg"/><Relationship Id="rId4" Type="http://schemas.openxmlformats.org/officeDocument/2006/relationships/image" Target="../media/image3.png"/><Relationship Id="rId9" Type="http://schemas.openxmlformats.org/officeDocument/2006/relationships/image" Target="../media/image8.jpg"/><Relationship Id="rId1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0.jpg"/><Relationship Id="rId18" Type="http://schemas.openxmlformats.org/officeDocument/2006/relationships/image" Target="../media/image25.jpg"/><Relationship Id="rId3" Type="http://schemas.openxmlformats.org/officeDocument/2006/relationships/image" Target="../media/image2.png"/><Relationship Id="rId21" Type="http://schemas.openxmlformats.org/officeDocument/2006/relationships/image" Target="../media/image28.jpg"/><Relationship Id="rId7" Type="http://schemas.openxmlformats.org/officeDocument/2006/relationships/image" Target="../media/image6.png"/><Relationship Id="rId12" Type="http://schemas.openxmlformats.org/officeDocument/2006/relationships/image" Target="../media/image19.jpg"/><Relationship Id="rId17" Type="http://schemas.openxmlformats.org/officeDocument/2006/relationships/image" Target="../media/image24.jpg"/><Relationship Id="rId2" Type="http://schemas.openxmlformats.org/officeDocument/2006/relationships/image" Target="../media/image1.png"/><Relationship Id="rId16" Type="http://schemas.openxmlformats.org/officeDocument/2006/relationships/image" Target="../media/image23.jpg"/><Relationship Id="rId20" Type="http://schemas.openxmlformats.org/officeDocument/2006/relationships/image" Target="../media/image2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8.jpg"/><Relationship Id="rId5" Type="http://schemas.openxmlformats.org/officeDocument/2006/relationships/image" Target="../media/image4.png"/><Relationship Id="rId15" Type="http://schemas.openxmlformats.org/officeDocument/2006/relationships/image" Target="../media/image22.jpg"/><Relationship Id="rId10" Type="http://schemas.openxmlformats.org/officeDocument/2006/relationships/image" Target="../media/image9.jpg"/><Relationship Id="rId19" Type="http://schemas.openxmlformats.org/officeDocument/2006/relationships/image" Target="../media/image26.jpg"/><Relationship Id="rId4" Type="http://schemas.openxmlformats.org/officeDocument/2006/relationships/image" Target="../media/image3.png"/><Relationship Id="rId9" Type="http://schemas.openxmlformats.org/officeDocument/2006/relationships/image" Target="../media/image8.jpg"/><Relationship Id="rId14" Type="http://schemas.openxmlformats.org/officeDocument/2006/relationships/image" Target="../media/image21.jpg"/><Relationship Id="rId22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2.jpg"/><Relationship Id="rId18" Type="http://schemas.openxmlformats.org/officeDocument/2006/relationships/image" Target="../media/image37.jp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31.jpg"/><Relationship Id="rId17" Type="http://schemas.openxmlformats.org/officeDocument/2006/relationships/image" Target="../media/image36.jpg"/><Relationship Id="rId2" Type="http://schemas.openxmlformats.org/officeDocument/2006/relationships/image" Target="../media/image1.png"/><Relationship Id="rId16" Type="http://schemas.openxmlformats.org/officeDocument/2006/relationships/image" Target="../media/image3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30.jpg"/><Relationship Id="rId5" Type="http://schemas.openxmlformats.org/officeDocument/2006/relationships/image" Target="../media/image4.png"/><Relationship Id="rId15" Type="http://schemas.openxmlformats.org/officeDocument/2006/relationships/image" Target="../media/image34.jpg"/><Relationship Id="rId10" Type="http://schemas.openxmlformats.org/officeDocument/2006/relationships/image" Target="../media/image9.jpg"/><Relationship Id="rId4" Type="http://schemas.openxmlformats.org/officeDocument/2006/relationships/image" Target="../media/image3.png"/><Relationship Id="rId9" Type="http://schemas.openxmlformats.org/officeDocument/2006/relationships/image" Target="../media/image8.jpg"/><Relationship Id="rId14" Type="http://schemas.openxmlformats.org/officeDocument/2006/relationships/image" Target="../media/image33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40.jp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39.jpg"/><Relationship Id="rId2" Type="http://schemas.openxmlformats.org/officeDocument/2006/relationships/image" Target="../media/image1.png"/><Relationship Id="rId16" Type="http://schemas.openxmlformats.org/officeDocument/2006/relationships/image" Target="../media/image4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38.jpg"/><Relationship Id="rId5" Type="http://schemas.openxmlformats.org/officeDocument/2006/relationships/image" Target="../media/image4.png"/><Relationship Id="rId15" Type="http://schemas.openxmlformats.org/officeDocument/2006/relationships/image" Target="../media/image42.jpg"/><Relationship Id="rId10" Type="http://schemas.openxmlformats.org/officeDocument/2006/relationships/image" Target="../media/image9.jpg"/><Relationship Id="rId4" Type="http://schemas.openxmlformats.org/officeDocument/2006/relationships/image" Target="../media/image3.png"/><Relationship Id="rId9" Type="http://schemas.openxmlformats.org/officeDocument/2006/relationships/image" Target="../media/image8.jpg"/><Relationship Id="rId14" Type="http://schemas.openxmlformats.org/officeDocument/2006/relationships/image" Target="../media/image41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46.jpg"/><Relationship Id="rId18" Type="http://schemas.openxmlformats.org/officeDocument/2006/relationships/image" Target="../media/image51.jp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45.jpg"/><Relationship Id="rId17" Type="http://schemas.openxmlformats.org/officeDocument/2006/relationships/image" Target="../media/image50.jpg"/><Relationship Id="rId2" Type="http://schemas.openxmlformats.org/officeDocument/2006/relationships/image" Target="../media/image1.png"/><Relationship Id="rId16" Type="http://schemas.openxmlformats.org/officeDocument/2006/relationships/image" Target="../media/image49.jpg"/><Relationship Id="rId20" Type="http://schemas.openxmlformats.org/officeDocument/2006/relationships/image" Target="../media/image5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44.jpg"/><Relationship Id="rId5" Type="http://schemas.openxmlformats.org/officeDocument/2006/relationships/image" Target="../media/image4.png"/><Relationship Id="rId15" Type="http://schemas.openxmlformats.org/officeDocument/2006/relationships/image" Target="../media/image48.jpg"/><Relationship Id="rId10" Type="http://schemas.openxmlformats.org/officeDocument/2006/relationships/image" Target="../media/image9.jpg"/><Relationship Id="rId19" Type="http://schemas.openxmlformats.org/officeDocument/2006/relationships/image" Target="../media/image52.jpg"/><Relationship Id="rId4" Type="http://schemas.openxmlformats.org/officeDocument/2006/relationships/image" Target="../media/image3.png"/><Relationship Id="rId9" Type="http://schemas.openxmlformats.org/officeDocument/2006/relationships/image" Target="../media/image8.jpg"/><Relationship Id="rId14" Type="http://schemas.openxmlformats.org/officeDocument/2006/relationships/image" Target="../media/image47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56.jpg"/><Relationship Id="rId18" Type="http://schemas.openxmlformats.org/officeDocument/2006/relationships/image" Target="../media/image61.jp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55.jpg"/><Relationship Id="rId17" Type="http://schemas.openxmlformats.org/officeDocument/2006/relationships/image" Target="../media/image60.jpg"/><Relationship Id="rId2" Type="http://schemas.openxmlformats.org/officeDocument/2006/relationships/image" Target="../media/image1.png"/><Relationship Id="rId16" Type="http://schemas.openxmlformats.org/officeDocument/2006/relationships/image" Target="../media/image5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54.jpg"/><Relationship Id="rId5" Type="http://schemas.openxmlformats.org/officeDocument/2006/relationships/image" Target="../media/image4.png"/><Relationship Id="rId15" Type="http://schemas.openxmlformats.org/officeDocument/2006/relationships/image" Target="../media/image58.jpg"/><Relationship Id="rId10" Type="http://schemas.openxmlformats.org/officeDocument/2006/relationships/image" Target="../media/image9.jpg"/><Relationship Id="rId4" Type="http://schemas.openxmlformats.org/officeDocument/2006/relationships/image" Target="../media/image3.png"/><Relationship Id="rId9" Type="http://schemas.openxmlformats.org/officeDocument/2006/relationships/image" Target="../media/image8.jpg"/><Relationship Id="rId14" Type="http://schemas.openxmlformats.org/officeDocument/2006/relationships/image" Target="../media/image5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รูปภาพประกอบด้วย ผนัง, เรียงต่อกั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F6D19BAC-DD9D-4767-9A16-A308AD473E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" y="0"/>
            <a:ext cx="7557376" cy="10691813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CFFF454-270B-44C1-B676-DB8E8F5876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04"/>
          <a:stretch/>
        </p:blipFill>
        <p:spPr>
          <a:xfrm>
            <a:off x="1149" y="9815513"/>
            <a:ext cx="7557376" cy="876300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FDD0B0F9-833C-4B53-B40A-9E8B78A158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5" t="86191" b="4321"/>
          <a:stretch/>
        </p:blipFill>
        <p:spPr>
          <a:xfrm>
            <a:off x="5129213" y="9215437"/>
            <a:ext cx="2429312" cy="1014413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757DA908-2092-4660-A0E2-4221E2AA07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23"/>
          <a:stretch/>
        </p:blipFill>
        <p:spPr>
          <a:xfrm>
            <a:off x="1149" y="1"/>
            <a:ext cx="7557376" cy="2114550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126A6D86-0392-4F04-A024-16CD6BC16CB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1" b="76481"/>
          <a:stretch/>
        </p:blipFill>
        <p:spPr>
          <a:xfrm>
            <a:off x="1149" y="1500188"/>
            <a:ext cx="7557376" cy="1014413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7F63D3C2-D711-4F25-BF54-4A07C4F330A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8" b="74744"/>
          <a:stretch/>
        </p:blipFill>
        <p:spPr>
          <a:xfrm>
            <a:off x="1149" y="1685925"/>
            <a:ext cx="7557376" cy="1014413"/>
          </a:xfrm>
          <a:prstGeom prst="rect">
            <a:avLst/>
          </a:prstGeom>
        </p:spPr>
      </p:pic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6802966B-698B-4E93-BF0C-CFA46D823F6D}"/>
              </a:ext>
            </a:extLst>
          </p:cNvPr>
          <p:cNvSpPr txBox="1"/>
          <p:nvPr/>
        </p:nvSpPr>
        <p:spPr>
          <a:xfrm>
            <a:off x="1773383" y="321271"/>
            <a:ext cx="5240537" cy="12157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5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r>
              <a:rPr lang="th-TH" sz="30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ประชาสัมพันธ์</a:t>
            </a:r>
          </a:p>
          <a:p>
            <a:r>
              <a:rPr lang="th-TH" sz="2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</a:t>
            </a: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D4845192-3AA7-4D83-B215-DEFBF120443A}"/>
              </a:ext>
            </a:extLst>
          </p:cNvPr>
          <p:cNvSpPr txBox="1"/>
          <p:nvPr/>
        </p:nvSpPr>
        <p:spPr>
          <a:xfrm>
            <a:off x="4146688" y="2263488"/>
            <a:ext cx="3366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dirty="0">
                <a:latin typeface="Mitr Light" panose="00000400000000000000" pitchFamily="2" charset="-34"/>
                <a:cs typeface="Mitr Light" panose="00000400000000000000" pitchFamily="2" charset="-34"/>
              </a:rPr>
              <a:t>ฉบับที่ 1 เดือนมกราคม พ.ศ.2567</a:t>
            </a:r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CECCDEFA-646E-4E3B-8BFC-3BDBFF981575}"/>
              </a:ext>
            </a:extLst>
          </p:cNvPr>
          <p:cNvSpPr txBox="1"/>
          <p:nvPr/>
        </p:nvSpPr>
        <p:spPr>
          <a:xfrm>
            <a:off x="158408" y="10172282"/>
            <a:ext cx="53944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อำเภอ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พิบู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ลม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ัง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สาหาร จังหวัดอุบลราชธานี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6523FCF8-1019-0556-BD03-FCBBE0D0FB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82" y="184200"/>
            <a:ext cx="1553601" cy="1553601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19ACC51A-BC35-78C5-7446-2C9272C084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869" y="9466428"/>
            <a:ext cx="654101" cy="654101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422BD9CC-BDF9-109D-5487-EE249B66FF0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449" y="9466428"/>
            <a:ext cx="652246" cy="652246"/>
          </a:xfrm>
          <a:prstGeom prst="rect">
            <a:avLst/>
          </a:prstGeom>
        </p:spPr>
      </p:pic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54F36009-3668-985B-0320-7159E1E6933C}"/>
              </a:ext>
            </a:extLst>
          </p:cNvPr>
          <p:cNvSpPr txBox="1"/>
          <p:nvPr/>
        </p:nvSpPr>
        <p:spPr>
          <a:xfrm>
            <a:off x="3868643" y="3336253"/>
            <a:ext cx="360107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0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11 มกราคม พ.ศ.2567 เวลา 09.30 น.</a:t>
            </a:r>
          </a:p>
          <a:p>
            <a:pPr algn="thaiDist"/>
            <a:r>
              <a:rPr lang="th-TH" sz="20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นายมนตรี ศรีคำภา นายกเทศมนตรีตำบลกุดชมภู </a:t>
            </a:r>
          </a:p>
          <a:p>
            <a:pPr algn="thaiDist"/>
            <a:r>
              <a:rPr lang="th-TH" sz="20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พร้อมคณะผู้บริหารเทศบาลตำบลกุดชมภู สมาชิกสภาเทศบาล และพนักงานเจ้าหน้าที่ เทศบาลตำบลกุดชมภู ได้มอบขนมให้กับนักเรียนโรงเรียนในพื้นที่เทศบาลตำบลกุดชมภูทุกโรง เนื่องในวันเด็กแห่งชาติ ประจำปี 2567</a:t>
            </a:r>
            <a:endParaRPr lang="th-TH" sz="2000" dirty="0"/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EBA04639-4340-57F9-D0B7-5AEAD6C2F96F}"/>
              </a:ext>
            </a:extLst>
          </p:cNvPr>
          <p:cNvSpPr txBox="1"/>
          <p:nvPr/>
        </p:nvSpPr>
        <p:spPr>
          <a:xfrm>
            <a:off x="158408" y="2727979"/>
            <a:ext cx="6977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i="0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มอบขนมให้กับนักเรียนโรงเรียนในพื้นที่เทศบาลตำบลกุดชมภูทุกโรง</a:t>
            </a:r>
            <a:endParaRPr lang="th-TH" sz="2800" b="1" dirty="0">
              <a:ln w="0"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BE4B9D24-5A91-EAD6-3517-A35CBE44CDB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82" y="3326165"/>
            <a:ext cx="1652803" cy="1221526"/>
          </a:xfrm>
          <a:prstGeom prst="rect">
            <a:avLst/>
          </a:prstGeom>
        </p:spPr>
      </p:pic>
      <p:pic>
        <p:nvPicPr>
          <p:cNvPr id="29" name="รูปภาพ 28">
            <a:extLst>
              <a:ext uri="{FF2B5EF4-FFF2-40B4-BE49-F238E27FC236}">
                <a16:creationId xmlns:a16="http://schemas.microsoft.com/office/drawing/2014/main" id="{5D0F545B-9A30-6877-C1A3-8D5CB7A2F30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241" y="3326165"/>
            <a:ext cx="1670379" cy="1229313"/>
          </a:xfrm>
          <a:prstGeom prst="rect">
            <a:avLst/>
          </a:prstGeom>
        </p:spPr>
      </p:pic>
      <p:pic>
        <p:nvPicPr>
          <p:cNvPr id="35" name="รูปภาพ 34">
            <a:extLst>
              <a:ext uri="{FF2B5EF4-FFF2-40B4-BE49-F238E27FC236}">
                <a16:creationId xmlns:a16="http://schemas.microsoft.com/office/drawing/2014/main" id="{4C6FAB1B-DCED-63BA-A29A-02EC0BB0F90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82" y="4637921"/>
            <a:ext cx="1652803" cy="1255814"/>
          </a:xfrm>
          <a:prstGeom prst="rect">
            <a:avLst/>
          </a:prstGeom>
        </p:spPr>
      </p:pic>
      <p:pic>
        <p:nvPicPr>
          <p:cNvPr id="37" name="รูปภาพ 36">
            <a:extLst>
              <a:ext uri="{FF2B5EF4-FFF2-40B4-BE49-F238E27FC236}">
                <a16:creationId xmlns:a16="http://schemas.microsoft.com/office/drawing/2014/main" id="{472B7AB3-83BD-7F90-18EF-BF9CFC5BC43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241" y="4641657"/>
            <a:ext cx="1665792" cy="1260348"/>
          </a:xfrm>
          <a:prstGeom prst="rect">
            <a:avLst/>
          </a:prstGeom>
        </p:spPr>
      </p:pic>
      <p:sp>
        <p:nvSpPr>
          <p:cNvPr id="43" name="กล่องข้อความ 42">
            <a:extLst>
              <a:ext uri="{FF2B5EF4-FFF2-40B4-BE49-F238E27FC236}">
                <a16:creationId xmlns:a16="http://schemas.microsoft.com/office/drawing/2014/main" id="{36E29954-8766-BCA1-02D7-C775179AB053}"/>
              </a:ext>
            </a:extLst>
          </p:cNvPr>
          <p:cNvSpPr txBox="1"/>
          <p:nvPr/>
        </p:nvSpPr>
        <p:spPr>
          <a:xfrm>
            <a:off x="99602" y="6485466"/>
            <a:ext cx="3941839" cy="2806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วันที่ 12 มกราคม พ.ศ. 2567 เวลา 09.00 น.</a:t>
            </a:r>
          </a:p>
          <a:p>
            <a:pPr algn="thaiDist"/>
            <a:r>
              <a:rPr lang="th-TH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นายมนตรี ศรีคำภา นายกเทศมนตรีตำบลกุดชมภู </a:t>
            </a:r>
          </a:p>
          <a:p>
            <a:pPr algn="thaiDist"/>
            <a:r>
              <a:rPr lang="th-TH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เป็นประธานเปิดกิจกรรมวันเด็กแห่งชาติ ประจำปี 2567 โดยมีคณะผู้บริหารฯ สมาชิกสภาเทศบาล กำนันตำบลกุดชมภู พนักงาน เจ้าหน้าที่เทศบาลตำบลกุดชมภู </a:t>
            </a:r>
          </a:p>
          <a:p>
            <a:pPr algn="thaiDist"/>
            <a:r>
              <a:rPr lang="th-TH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ร่วมเป็นเกียรติและมอบขนมในกิจกรรมวันเด็กแห่งชาติ ประจำปี 2567 ณ โรงเรียนบ้านหินลาดแสนตอ อำเภอ</a:t>
            </a:r>
            <a:r>
              <a:rPr lang="th-TH" b="0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พิบู</a:t>
            </a:r>
            <a:r>
              <a:rPr lang="th-TH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ลม</a:t>
            </a:r>
            <a:r>
              <a:rPr lang="th-TH" b="0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ัง</a:t>
            </a:r>
            <a:r>
              <a:rPr lang="th-TH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สาหาร จังหวัดอุบลราชธานี</a:t>
            </a:r>
          </a:p>
          <a:p>
            <a:endParaRPr lang="th-TH" dirty="0"/>
          </a:p>
        </p:txBody>
      </p:sp>
      <p:sp>
        <p:nvSpPr>
          <p:cNvPr id="44" name="กล่องข้อความ 43">
            <a:extLst>
              <a:ext uri="{FF2B5EF4-FFF2-40B4-BE49-F238E27FC236}">
                <a16:creationId xmlns:a16="http://schemas.microsoft.com/office/drawing/2014/main" id="{ED3B318D-8CCF-100D-79C1-3BE976EE4B3B}"/>
              </a:ext>
            </a:extLst>
          </p:cNvPr>
          <p:cNvSpPr txBox="1"/>
          <p:nvPr/>
        </p:nvSpPr>
        <p:spPr>
          <a:xfrm>
            <a:off x="101979" y="5979914"/>
            <a:ext cx="7351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i="0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Segoe UI Historic" panose="020B0502040204020203" pitchFamily="34" charset="0"/>
              </a:rPr>
              <a:t>กิจกรรมวันเด็กแห่งชาติ ประจำปี 2567 โรงเรียนบ้านหินลาดแสนตอ </a:t>
            </a:r>
            <a:endParaRPr lang="th-TH" sz="2800" b="1" dirty="0">
              <a:ln w="0"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46" name="รูปภาพ 45">
            <a:extLst>
              <a:ext uri="{FF2B5EF4-FFF2-40B4-BE49-F238E27FC236}">
                <a16:creationId xmlns:a16="http://schemas.microsoft.com/office/drawing/2014/main" id="{185FC426-706E-40DA-1EE0-426573A34CF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022" y="6576074"/>
            <a:ext cx="1570055" cy="1177276"/>
          </a:xfrm>
          <a:prstGeom prst="rect">
            <a:avLst/>
          </a:prstGeom>
        </p:spPr>
      </p:pic>
      <p:pic>
        <p:nvPicPr>
          <p:cNvPr id="48" name="รูปภาพ 47">
            <a:extLst>
              <a:ext uri="{FF2B5EF4-FFF2-40B4-BE49-F238E27FC236}">
                <a16:creationId xmlns:a16="http://schemas.microsoft.com/office/drawing/2014/main" id="{2DE98746-6580-491F-2CE7-38EBD1FA6CB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152" y="6576074"/>
            <a:ext cx="1570056" cy="1177276"/>
          </a:xfrm>
          <a:prstGeom prst="rect">
            <a:avLst/>
          </a:prstGeom>
        </p:spPr>
      </p:pic>
      <p:pic>
        <p:nvPicPr>
          <p:cNvPr id="52" name="รูปภาพ 51">
            <a:extLst>
              <a:ext uri="{FF2B5EF4-FFF2-40B4-BE49-F238E27FC236}">
                <a16:creationId xmlns:a16="http://schemas.microsoft.com/office/drawing/2014/main" id="{37794552-A253-CF9E-80D9-C4170CAAB49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125" y="7888747"/>
            <a:ext cx="1570056" cy="1177277"/>
          </a:xfrm>
          <a:prstGeom prst="rect">
            <a:avLst/>
          </a:prstGeom>
        </p:spPr>
      </p:pic>
      <p:pic>
        <p:nvPicPr>
          <p:cNvPr id="54" name="รูปภาพ 53">
            <a:extLst>
              <a:ext uri="{FF2B5EF4-FFF2-40B4-BE49-F238E27FC236}">
                <a16:creationId xmlns:a16="http://schemas.microsoft.com/office/drawing/2014/main" id="{54A8FEE8-D87A-5326-08EC-A2BE6241E46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000" y="7888747"/>
            <a:ext cx="1570055" cy="117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483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รูปภาพประกอบด้วย ผนัง, เรียงต่อกั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F6D19BAC-DD9D-4767-9A16-A308AD473E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" y="0"/>
            <a:ext cx="7557376" cy="10691813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CFFF454-270B-44C1-B676-DB8E8F5876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04"/>
          <a:stretch/>
        </p:blipFill>
        <p:spPr>
          <a:xfrm>
            <a:off x="1149" y="9815513"/>
            <a:ext cx="7557376" cy="876300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FDD0B0F9-833C-4B53-B40A-9E8B78A158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5" t="86191" b="4321"/>
          <a:stretch/>
        </p:blipFill>
        <p:spPr>
          <a:xfrm>
            <a:off x="5129213" y="9215437"/>
            <a:ext cx="2429312" cy="1014413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757DA908-2092-4660-A0E2-4221E2AA07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23"/>
          <a:stretch/>
        </p:blipFill>
        <p:spPr>
          <a:xfrm>
            <a:off x="1149" y="1"/>
            <a:ext cx="7557376" cy="2114550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126A6D86-0392-4F04-A024-16CD6BC16CB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1" b="76481"/>
          <a:stretch/>
        </p:blipFill>
        <p:spPr>
          <a:xfrm>
            <a:off x="1149" y="1500188"/>
            <a:ext cx="7557376" cy="1014413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7F63D3C2-D711-4F25-BF54-4A07C4F330A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8" b="74744"/>
          <a:stretch/>
        </p:blipFill>
        <p:spPr>
          <a:xfrm>
            <a:off x="1149" y="1685925"/>
            <a:ext cx="7557376" cy="1014413"/>
          </a:xfrm>
          <a:prstGeom prst="rect">
            <a:avLst/>
          </a:prstGeom>
        </p:spPr>
      </p:pic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6802966B-698B-4E93-BF0C-CFA46D823F6D}"/>
              </a:ext>
            </a:extLst>
          </p:cNvPr>
          <p:cNvSpPr txBox="1"/>
          <p:nvPr/>
        </p:nvSpPr>
        <p:spPr>
          <a:xfrm>
            <a:off x="1773383" y="321271"/>
            <a:ext cx="5240537" cy="12157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5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r>
              <a:rPr lang="th-TH" sz="30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ประชาสัมพันธ์</a:t>
            </a:r>
          </a:p>
          <a:p>
            <a:r>
              <a:rPr lang="th-TH" sz="2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</a:t>
            </a: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D4845192-3AA7-4D83-B215-DEFBF120443A}"/>
              </a:ext>
            </a:extLst>
          </p:cNvPr>
          <p:cNvSpPr txBox="1"/>
          <p:nvPr/>
        </p:nvSpPr>
        <p:spPr>
          <a:xfrm>
            <a:off x="4146688" y="2263488"/>
            <a:ext cx="3366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dirty="0">
                <a:latin typeface="Mitr Light" panose="00000400000000000000" pitchFamily="2" charset="-34"/>
                <a:cs typeface="Mitr Light" panose="00000400000000000000" pitchFamily="2" charset="-34"/>
              </a:rPr>
              <a:t>ฉบับที่ 1 เดือนมกราคม พ.ศ.2567</a:t>
            </a:r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CECCDEFA-646E-4E3B-8BFC-3BDBFF981575}"/>
              </a:ext>
            </a:extLst>
          </p:cNvPr>
          <p:cNvSpPr txBox="1"/>
          <p:nvPr/>
        </p:nvSpPr>
        <p:spPr>
          <a:xfrm>
            <a:off x="158408" y="10172282"/>
            <a:ext cx="53944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อำเภอ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พิบู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ลม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ัง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สาหาร จังหวัดอุบลราชธานี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6523FCF8-1019-0556-BD03-FCBBE0D0FB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82" y="184200"/>
            <a:ext cx="1553601" cy="1553601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19ACC51A-BC35-78C5-7446-2C9272C084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869" y="9466428"/>
            <a:ext cx="654101" cy="654101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422BD9CC-BDF9-109D-5487-EE249B66FF0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449" y="9466428"/>
            <a:ext cx="652246" cy="652246"/>
          </a:xfrm>
          <a:prstGeom prst="rect">
            <a:avLst/>
          </a:prstGeom>
        </p:spPr>
      </p:pic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54F36009-3668-985B-0320-7159E1E6933C}"/>
              </a:ext>
            </a:extLst>
          </p:cNvPr>
          <p:cNvSpPr txBox="1"/>
          <p:nvPr/>
        </p:nvSpPr>
        <p:spPr>
          <a:xfrm>
            <a:off x="0" y="3048658"/>
            <a:ext cx="76462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วันที่ 13 มกราคม 2567 เวลา 08.00 น. นายมนตรี ศรีคำภา นายกเทศมนตรีตำบลกุดชมภู เป็นประธานเปิดกิจกรรมวันเด็กแห่งชาติ ประจำปี 2567 เพื่อเป็นการส่งเสริมพัฒนาการของเด็กให้มีความพร้อมทั้งร่างกาย จิตใจ สังคม อารมณ์ และสติปัญญา อีกทั้งยังเป็นการเพิ่มโอกาส การแสดงออกถึงความสามารถในด้านต่างๆ ตามวัยที่เหมาะสม พร้อมทั้งคณะผู้บริหารเทศบาลตำบลกุดชมภู สมาชิกสภาเทศบาลฯ กำนัน ผู้ใหญ่บ้านตำบลกุดชมภู เจ้าหน้าที่ พนักงานเทศบาลตำบลกุดชมภู ได้เข้าร่วมโครงการนี้ด้วย โดยมีนายอภิชาติ เศร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ษฐ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มา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ตย์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ปลัดเทศบาลฯ กล่าวรายงานวัตถุประสงค์ของการจัดงานในครั้งนี้ ณ </a:t>
            </a:r>
            <a:r>
              <a:rPr lang="th-TH" sz="20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เทศบาลตำบลกุดชมภู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อำเภอ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พิบู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ลม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ัง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สาหาร จังหวัดอุบลราชธานี</a:t>
            </a:r>
          </a:p>
          <a:p>
            <a:pPr algn="l"/>
            <a:endParaRPr lang="th-TH" sz="2000" b="0" i="0" dirty="0">
              <a:solidFill>
                <a:srgbClr val="050505"/>
              </a:solidFill>
              <a:effectLst/>
              <a:latin typeface="Segoe UI Historic" panose="020B0502040204020203" pitchFamily="34" charset="0"/>
            </a:endParaRP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EBA04639-4340-57F9-D0B7-5AEAD6C2F96F}"/>
              </a:ext>
            </a:extLst>
          </p:cNvPr>
          <p:cNvSpPr txBox="1"/>
          <p:nvPr/>
        </p:nvSpPr>
        <p:spPr>
          <a:xfrm>
            <a:off x="158408" y="2669710"/>
            <a:ext cx="6977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i="0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Segoe UI Historic" panose="020B0502040204020203" pitchFamily="34" charset="0"/>
              </a:rPr>
              <a:t>งานวันเด็กแห่งชาติ ประจำปี 2567</a:t>
            </a:r>
            <a:endParaRPr lang="th-TH" sz="2800" b="1" dirty="0">
              <a:ln w="0"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726B7F8F-0EEF-9CB5-773C-9E46B24E8AF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114" y="5237989"/>
            <a:ext cx="1733225" cy="1299918"/>
          </a:xfrm>
          <a:prstGeom prst="rect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ACFCEC87-332E-2A77-DDBC-4DB973998CB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884" y="5236938"/>
            <a:ext cx="1733615" cy="1299918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C787CD2B-62ED-8A5D-E904-AE8A8A8C910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343" y="6629835"/>
            <a:ext cx="1733225" cy="1276397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C595A84C-86FE-07F0-7D2C-901B717A873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77" y="5237988"/>
            <a:ext cx="1733225" cy="1299919"/>
          </a:xfrm>
          <a:prstGeom prst="rect">
            <a:avLst/>
          </a:prstGeom>
        </p:spPr>
      </p:pic>
      <p:pic>
        <p:nvPicPr>
          <p:cNvPr id="24" name="รูปภาพ 23">
            <a:extLst>
              <a:ext uri="{FF2B5EF4-FFF2-40B4-BE49-F238E27FC236}">
                <a16:creationId xmlns:a16="http://schemas.microsoft.com/office/drawing/2014/main" id="{464AED67-E1CB-C4D5-FAAA-D361701AD80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344" y="5237988"/>
            <a:ext cx="1733225" cy="1299919"/>
          </a:xfrm>
          <a:prstGeom prst="rect">
            <a:avLst/>
          </a:prstGeom>
        </p:spPr>
      </p:pic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B37AA273-2E3E-3519-E8B7-F35BE2F70BE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66" y="6629835"/>
            <a:ext cx="1733225" cy="1276398"/>
          </a:xfrm>
          <a:prstGeom prst="rect">
            <a:avLst/>
          </a:prstGeom>
        </p:spPr>
      </p:pic>
      <p:pic>
        <p:nvPicPr>
          <p:cNvPr id="29" name="รูปภาพ 28">
            <a:extLst>
              <a:ext uri="{FF2B5EF4-FFF2-40B4-BE49-F238E27FC236}">
                <a16:creationId xmlns:a16="http://schemas.microsoft.com/office/drawing/2014/main" id="{C50E4BD6-63E5-133E-AEA2-064B38DB8F6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66" y="7985472"/>
            <a:ext cx="1733225" cy="1299919"/>
          </a:xfrm>
          <a:prstGeom prst="rect">
            <a:avLst/>
          </a:prstGeom>
        </p:spPr>
      </p:pic>
      <p:pic>
        <p:nvPicPr>
          <p:cNvPr id="31" name="รูปภาพ 30">
            <a:extLst>
              <a:ext uri="{FF2B5EF4-FFF2-40B4-BE49-F238E27FC236}">
                <a16:creationId xmlns:a16="http://schemas.microsoft.com/office/drawing/2014/main" id="{7D3658C8-11CB-0D49-7CCE-50B424B306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343" y="7985472"/>
            <a:ext cx="1733225" cy="1299625"/>
          </a:xfrm>
          <a:prstGeom prst="rect">
            <a:avLst/>
          </a:prstGeom>
        </p:spPr>
      </p:pic>
      <p:pic>
        <p:nvPicPr>
          <p:cNvPr id="33" name="รูปภาพ 32">
            <a:extLst>
              <a:ext uri="{FF2B5EF4-FFF2-40B4-BE49-F238E27FC236}">
                <a16:creationId xmlns:a16="http://schemas.microsoft.com/office/drawing/2014/main" id="{C0E3F036-EA06-0F2B-9B6D-EB912BF149E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820" y="6624172"/>
            <a:ext cx="1701863" cy="1276397"/>
          </a:xfrm>
          <a:prstGeom prst="rect">
            <a:avLst/>
          </a:prstGeom>
        </p:spPr>
      </p:pic>
      <p:pic>
        <p:nvPicPr>
          <p:cNvPr id="35" name="รูปภาพ 34">
            <a:extLst>
              <a:ext uri="{FF2B5EF4-FFF2-40B4-BE49-F238E27FC236}">
                <a16:creationId xmlns:a16="http://schemas.microsoft.com/office/drawing/2014/main" id="{AACD09A3-F0B7-1AE4-3DC5-CC077F9B9C4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884" y="6624172"/>
            <a:ext cx="1733615" cy="1276397"/>
          </a:xfrm>
          <a:prstGeom prst="rect">
            <a:avLst/>
          </a:prstGeom>
        </p:spPr>
      </p:pic>
      <p:pic>
        <p:nvPicPr>
          <p:cNvPr id="37" name="รูปภาพ 36">
            <a:extLst>
              <a:ext uri="{FF2B5EF4-FFF2-40B4-BE49-F238E27FC236}">
                <a16:creationId xmlns:a16="http://schemas.microsoft.com/office/drawing/2014/main" id="{6F06F485-CDBD-8B90-0B52-FC769E8A82B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114" y="7985472"/>
            <a:ext cx="1692719" cy="1299625"/>
          </a:xfrm>
          <a:prstGeom prst="rect">
            <a:avLst/>
          </a:prstGeom>
        </p:spPr>
      </p:pic>
      <p:pic>
        <p:nvPicPr>
          <p:cNvPr id="39" name="รูปภาพ 38">
            <a:extLst>
              <a:ext uri="{FF2B5EF4-FFF2-40B4-BE49-F238E27FC236}">
                <a16:creationId xmlns:a16="http://schemas.microsoft.com/office/drawing/2014/main" id="{C6493C93-26BD-AA5E-5284-9A25C0E28FF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884" y="7994922"/>
            <a:ext cx="1732833" cy="129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638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รูปภาพประกอบด้วย ผนัง, เรียงต่อกั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F6D19BAC-DD9D-4767-9A16-A308AD473E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" y="0"/>
            <a:ext cx="7557376" cy="10691813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CFFF454-270B-44C1-B676-DB8E8F5876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04"/>
          <a:stretch/>
        </p:blipFill>
        <p:spPr>
          <a:xfrm>
            <a:off x="1149" y="9815513"/>
            <a:ext cx="7557376" cy="876300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FDD0B0F9-833C-4B53-B40A-9E8B78A158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5" t="86191" b="4321"/>
          <a:stretch/>
        </p:blipFill>
        <p:spPr>
          <a:xfrm>
            <a:off x="5129213" y="9215437"/>
            <a:ext cx="2429312" cy="1014413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757DA908-2092-4660-A0E2-4221E2AA07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23"/>
          <a:stretch/>
        </p:blipFill>
        <p:spPr>
          <a:xfrm>
            <a:off x="1149" y="1"/>
            <a:ext cx="7557376" cy="2114550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126A6D86-0392-4F04-A024-16CD6BC16CB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1" b="76481"/>
          <a:stretch/>
        </p:blipFill>
        <p:spPr>
          <a:xfrm>
            <a:off x="1149" y="1500188"/>
            <a:ext cx="7557376" cy="1014413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7F63D3C2-D711-4F25-BF54-4A07C4F330A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8" b="74744"/>
          <a:stretch/>
        </p:blipFill>
        <p:spPr>
          <a:xfrm>
            <a:off x="1149" y="1685925"/>
            <a:ext cx="7557376" cy="1014413"/>
          </a:xfrm>
          <a:prstGeom prst="rect">
            <a:avLst/>
          </a:prstGeom>
        </p:spPr>
      </p:pic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6802966B-698B-4E93-BF0C-CFA46D823F6D}"/>
              </a:ext>
            </a:extLst>
          </p:cNvPr>
          <p:cNvSpPr txBox="1"/>
          <p:nvPr/>
        </p:nvSpPr>
        <p:spPr>
          <a:xfrm>
            <a:off x="1773383" y="321271"/>
            <a:ext cx="5240537" cy="12157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5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r>
              <a:rPr lang="th-TH" sz="30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ประชาสัมพันธ์</a:t>
            </a:r>
          </a:p>
          <a:p>
            <a:r>
              <a:rPr lang="th-TH" sz="2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</a:t>
            </a: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D4845192-3AA7-4D83-B215-DEFBF120443A}"/>
              </a:ext>
            </a:extLst>
          </p:cNvPr>
          <p:cNvSpPr txBox="1"/>
          <p:nvPr/>
        </p:nvSpPr>
        <p:spPr>
          <a:xfrm>
            <a:off x="4146688" y="2263488"/>
            <a:ext cx="3366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dirty="0">
                <a:latin typeface="Mitr Light" panose="00000400000000000000" pitchFamily="2" charset="-34"/>
                <a:cs typeface="Mitr Light" panose="00000400000000000000" pitchFamily="2" charset="-34"/>
              </a:rPr>
              <a:t>ฉบับที่ 1 เดือนมกราคม พ.ศ.2567</a:t>
            </a:r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CECCDEFA-646E-4E3B-8BFC-3BDBFF981575}"/>
              </a:ext>
            </a:extLst>
          </p:cNvPr>
          <p:cNvSpPr txBox="1"/>
          <p:nvPr/>
        </p:nvSpPr>
        <p:spPr>
          <a:xfrm>
            <a:off x="158408" y="10172282"/>
            <a:ext cx="53944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อำเภอ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พิบู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ลม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ัง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สาหาร จังหวัดอุบลราชธานี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6523FCF8-1019-0556-BD03-FCBBE0D0FB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82" y="184200"/>
            <a:ext cx="1553601" cy="1553601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19ACC51A-BC35-78C5-7446-2C9272C084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869" y="9466428"/>
            <a:ext cx="654101" cy="654101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422BD9CC-BDF9-109D-5487-EE249B66FF0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449" y="9466428"/>
            <a:ext cx="652246" cy="652246"/>
          </a:xfrm>
          <a:prstGeom prst="rect">
            <a:avLst/>
          </a:prstGeom>
        </p:spPr>
      </p:pic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54F36009-3668-985B-0320-7159E1E6933C}"/>
              </a:ext>
            </a:extLst>
          </p:cNvPr>
          <p:cNvSpPr txBox="1"/>
          <p:nvPr/>
        </p:nvSpPr>
        <p:spPr>
          <a:xfrm>
            <a:off x="0" y="3048658"/>
            <a:ext cx="377983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0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16 มกราคม พ.ศ.2567 เวลา 08:30 น.</a:t>
            </a:r>
          </a:p>
          <a:p>
            <a:pPr algn="thaiDist"/>
            <a:r>
              <a:rPr lang="th-TH" sz="20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เทศบาลตำบลกุดชมภู โดย นายมนตรี ศรีคำภา นายกเทศมนตรีตำบลกุดชมภู พร้อมด้วยคณะผู้บริหารเทศบาลตำบลกุดชมภู เจ้าหน้าที่ พนักงานเทศบาลตำบลกุดชมภู ร่วมกับประชาชนในพื้นที่ ตัดกิ่งไม้ที่กีดขวางทางจราจร ตัดหญ้าข้างทาง </a:t>
            </a:r>
            <a:r>
              <a:rPr lang="th-TH" sz="2000" b="0" i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ที่ล้ำเข้า</a:t>
            </a:r>
            <a:r>
              <a:rPr lang="th-TH" sz="20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มาในถนน ปรับปรุงภูมิทัศน์ ทำความสะอาดถนน เส้นทางอู่ช่างตี๋เชื่อมไปเส้นทางสุสานไตรลักษณ์ ตลอดเส้นทาง และบริเวณโดยรอบ เพื่อความปลอดภัยในการสัญจรไปมาของประชาชน</a:t>
            </a:r>
          </a:p>
          <a:p>
            <a:pPr algn="l"/>
            <a:endParaRPr lang="th-TH" sz="2000" b="0" i="0" dirty="0">
              <a:solidFill>
                <a:srgbClr val="050505"/>
              </a:solidFill>
              <a:effectLst/>
              <a:latin typeface="Segoe UI Historic" panose="020B0502040204020203" pitchFamily="34" charset="0"/>
            </a:endParaRP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EBA04639-4340-57F9-D0B7-5AEAD6C2F96F}"/>
              </a:ext>
            </a:extLst>
          </p:cNvPr>
          <p:cNvSpPr txBox="1"/>
          <p:nvPr/>
        </p:nvSpPr>
        <p:spPr>
          <a:xfrm>
            <a:off x="70003" y="2715237"/>
            <a:ext cx="7847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i="0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ทำความสะอาดถนน ตัดกิ่งไม้ที่กีดขวางทางจราจร ตัดหญ้าข้างทาง ที่ล้ำเข้ามาในถนน </a:t>
            </a:r>
            <a:endParaRPr lang="th-TH" sz="2400" b="1" dirty="0">
              <a:ln w="0"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1DF2616B-006D-9822-40A3-0CA66B1741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836" y="3190138"/>
            <a:ext cx="1772997" cy="1329748"/>
          </a:xfrm>
          <a:prstGeom prst="rect">
            <a:avLst/>
          </a:prstGeom>
        </p:spPr>
      </p:pic>
      <p:pic>
        <p:nvPicPr>
          <p:cNvPr id="26" name="รูปภาพ 25">
            <a:extLst>
              <a:ext uri="{FF2B5EF4-FFF2-40B4-BE49-F238E27FC236}">
                <a16:creationId xmlns:a16="http://schemas.microsoft.com/office/drawing/2014/main" id="{041364EB-1220-B358-80F0-122A4497B53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843" y="3194922"/>
            <a:ext cx="1766618" cy="1324964"/>
          </a:xfrm>
          <a:prstGeom prst="rect">
            <a:avLst/>
          </a:prstGeom>
        </p:spPr>
      </p:pic>
      <p:pic>
        <p:nvPicPr>
          <p:cNvPr id="30" name="รูปภาพ 29">
            <a:extLst>
              <a:ext uri="{FF2B5EF4-FFF2-40B4-BE49-F238E27FC236}">
                <a16:creationId xmlns:a16="http://schemas.microsoft.com/office/drawing/2014/main" id="{E41FD14B-8525-E529-0B72-D9ED08682AF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835" y="4628697"/>
            <a:ext cx="1773397" cy="1329748"/>
          </a:xfrm>
          <a:prstGeom prst="rect">
            <a:avLst/>
          </a:prstGeom>
        </p:spPr>
      </p:pic>
      <p:pic>
        <p:nvPicPr>
          <p:cNvPr id="34" name="รูปภาพ 33">
            <a:extLst>
              <a:ext uri="{FF2B5EF4-FFF2-40B4-BE49-F238E27FC236}">
                <a16:creationId xmlns:a16="http://schemas.microsoft.com/office/drawing/2014/main" id="{B1632353-CA3C-B631-C880-CC2CC9BD6F8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843" y="4632978"/>
            <a:ext cx="1765803" cy="1324352"/>
          </a:xfrm>
          <a:prstGeom prst="rect">
            <a:avLst/>
          </a:prstGeom>
        </p:spPr>
      </p:pic>
      <p:sp>
        <p:nvSpPr>
          <p:cNvPr id="36" name="กล่องข้อความ 35">
            <a:extLst>
              <a:ext uri="{FF2B5EF4-FFF2-40B4-BE49-F238E27FC236}">
                <a16:creationId xmlns:a16="http://schemas.microsoft.com/office/drawing/2014/main" id="{E589053D-44AE-A985-1651-6048D90EF76B}"/>
              </a:ext>
            </a:extLst>
          </p:cNvPr>
          <p:cNvSpPr txBox="1"/>
          <p:nvPr/>
        </p:nvSpPr>
        <p:spPr>
          <a:xfrm>
            <a:off x="3776805" y="6496660"/>
            <a:ext cx="3816406" cy="316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0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24 มกราคม พ.ศ. 2567 เวลา 09.00 น.</a:t>
            </a:r>
          </a:p>
          <a:p>
            <a:pPr algn="thaiDist"/>
            <a:r>
              <a:rPr lang="th-TH" sz="20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นายมนตรี ศรีคำภา นายกเทศมนตรีตำบลกุดชมภู พร้อมด้วยนายประสงค์ แพทย์เพียร ที่ปรึกษานายกเทศมนตรีตำบลกุดชมภู นางสาวน</a:t>
            </a:r>
            <a:r>
              <a:rPr lang="th-TH" sz="20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ภษร</a:t>
            </a:r>
            <a:r>
              <a:rPr lang="th-TH" sz="20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โพธิ์งาม รองปลัดเทศบาล ฯ พร้อมเจ้าหน้าที่เทศบาล เข้าร่วมประชุมติดตามการดำเนินการตามนโยบายการแก้ไขปัญหาน้ำเสีย โดยการติดตั้งบ่อดักไขมันบำบัดน้ำเสียในอาคารสำนักงาน ณ องค์การบริหารส่วนตำบลโนนกลาง อำเภอ</a:t>
            </a:r>
            <a:r>
              <a:rPr lang="th-TH" sz="20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20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20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20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  <a:p>
            <a:endParaRPr lang="th-TH" dirty="0"/>
          </a:p>
        </p:txBody>
      </p:sp>
      <p:sp>
        <p:nvSpPr>
          <p:cNvPr id="38" name="กล่องข้อความ 37">
            <a:extLst>
              <a:ext uri="{FF2B5EF4-FFF2-40B4-BE49-F238E27FC236}">
                <a16:creationId xmlns:a16="http://schemas.microsoft.com/office/drawing/2014/main" id="{A734D3CF-BF72-B00E-C9A7-82D34131106B}"/>
              </a:ext>
            </a:extLst>
          </p:cNvPr>
          <p:cNvSpPr txBox="1"/>
          <p:nvPr/>
        </p:nvSpPr>
        <p:spPr>
          <a:xfrm>
            <a:off x="1561644" y="6133658"/>
            <a:ext cx="654494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600" b="1" i="0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ประชุมติดตามการดำเนินการตามนโยบายการแก้ไขปัญหาน้ำเสีย</a:t>
            </a:r>
            <a:endParaRPr lang="th-TH" sz="2600" b="1" dirty="0">
              <a:ln w="0"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43" name="รูปภาพ 42">
            <a:extLst>
              <a:ext uri="{FF2B5EF4-FFF2-40B4-BE49-F238E27FC236}">
                <a16:creationId xmlns:a16="http://schemas.microsoft.com/office/drawing/2014/main" id="{46C1AAEE-B66B-0B0E-50E2-E120BB9880D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12" y="6820568"/>
            <a:ext cx="1910575" cy="1421113"/>
          </a:xfrm>
          <a:prstGeom prst="rect">
            <a:avLst/>
          </a:prstGeom>
        </p:spPr>
      </p:pic>
      <p:pic>
        <p:nvPicPr>
          <p:cNvPr id="45" name="รูปภาพ 44">
            <a:extLst>
              <a:ext uri="{FF2B5EF4-FFF2-40B4-BE49-F238E27FC236}">
                <a16:creationId xmlns:a16="http://schemas.microsoft.com/office/drawing/2014/main" id="{584A0DC0-596F-C97C-850C-50EDB0FD599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015" y="6829079"/>
            <a:ext cx="1680790" cy="1412602"/>
          </a:xfrm>
          <a:prstGeom prst="rect">
            <a:avLst/>
          </a:prstGeom>
        </p:spPr>
      </p:pic>
      <p:pic>
        <p:nvPicPr>
          <p:cNvPr id="47" name="รูปภาพ 46">
            <a:extLst>
              <a:ext uri="{FF2B5EF4-FFF2-40B4-BE49-F238E27FC236}">
                <a16:creationId xmlns:a16="http://schemas.microsoft.com/office/drawing/2014/main" id="{10FA1BE6-DCC2-601A-0025-BB930D2131B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12" y="8280589"/>
            <a:ext cx="1910575" cy="1380014"/>
          </a:xfrm>
          <a:prstGeom prst="rect">
            <a:avLst/>
          </a:prstGeom>
        </p:spPr>
      </p:pic>
      <p:pic>
        <p:nvPicPr>
          <p:cNvPr id="49" name="รูปภาพ 48">
            <a:extLst>
              <a:ext uri="{FF2B5EF4-FFF2-40B4-BE49-F238E27FC236}">
                <a16:creationId xmlns:a16="http://schemas.microsoft.com/office/drawing/2014/main" id="{91867B32-02D4-3460-E6FB-BB904F259F5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015" y="8280588"/>
            <a:ext cx="1680790" cy="138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628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รูปภาพประกอบด้วย ผนัง, เรียงต่อกั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F6D19BAC-DD9D-4767-9A16-A308AD473E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" y="0"/>
            <a:ext cx="7557376" cy="10691813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CFFF454-270B-44C1-B676-DB8E8F5876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04"/>
          <a:stretch/>
        </p:blipFill>
        <p:spPr>
          <a:xfrm>
            <a:off x="1149" y="9815513"/>
            <a:ext cx="7557376" cy="876300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FDD0B0F9-833C-4B53-B40A-9E8B78A158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5" t="86191" b="4321"/>
          <a:stretch/>
        </p:blipFill>
        <p:spPr>
          <a:xfrm>
            <a:off x="5129213" y="9215437"/>
            <a:ext cx="2429312" cy="1014413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757DA908-2092-4660-A0E2-4221E2AA07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23"/>
          <a:stretch/>
        </p:blipFill>
        <p:spPr>
          <a:xfrm>
            <a:off x="1149" y="1"/>
            <a:ext cx="7557376" cy="2114550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126A6D86-0392-4F04-A024-16CD6BC16CB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1" b="76481"/>
          <a:stretch/>
        </p:blipFill>
        <p:spPr>
          <a:xfrm>
            <a:off x="1149" y="1500188"/>
            <a:ext cx="7557376" cy="1014413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7F63D3C2-D711-4F25-BF54-4A07C4F330A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8" b="74744"/>
          <a:stretch/>
        </p:blipFill>
        <p:spPr>
          <a:xfrm>
            <a:off x="1149" y="1685925"/>
            <a:ext cx="7557376" cy="1014413"/>
          </a:xfrm>
          <a:prstGeom prst="rect">
            <a:avLst/>
          </a:prstGeom>
        </p:spPr>
      </p:pic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6802966B-698B-4E93-BF0C-CFA46D823F6D}"/>
              </a:ext>
            </a:extLst>
          </p:cNvPr>
          <p:cNvSpPr txBox="1"/>
          <p:nvPr/>
        </p:nvSpPr>
        <p:spPr>
          <a:xfrm>
            <a:off x="1773383" y="321271"/>
            <a:ext cx="5240537" cy="12157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5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r>
              <a:rPr lang="th-TH" sz="30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ประชาสัมพันธ์</a:t>
            </a:r>
          </a:p>
          <a:p>
            <a:r>
              <a:rPr lang="th-TH" sz="2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</a:t>
            </a: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D4845192-3AA7-4D83-B215-DEFBF120443A}"/>
              </a:ext>
            </a:extLst>
          </p:cNvPr>
          <p:cNvSpPr txBox="1"/>
          <p:nvPr/>
        </p:nvSpPr>
        <p:spPr>
          <a:xfrm>
            <a:off x="4146688" y="2263488"/>
            <a:ext cx="3366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dirty="0">
                <a:latin typeface="Mitr Light" panose="00000400000000000000" pitchFamily="2" charset="-34"/>
                <a:cs typeface="Mitr Light" panose="00000400000000000000" pitchFamily="2" charset="-34"/>
              </a:rPr>
              <a:t>ฉบับที่ 1 เดือนมกราคม พ.ศ.2567</a:t>
            </a:r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CECCDEFA-646E-4E3B-8BFC-3BDBFF981575}"/>
              </a:ext>
            </a:extLst>
          </p:cNvPr>
          <p:cNvSpPr txBox="1"/>
          <p:nvPr/>
        </p:nvSpPr>
        <p:spPr>
          <a:xfrm>
            <a:off x="158408" y="10172282"/>
            <a:ext cx="53944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อำเภอ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พิบู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ลม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ัง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สาหาร จังหวัดอุบลราชธานี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6523FCF8-1019-0556-BD03-FCBBE0D0FB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82" y="184200"/>
            <a:ext cx="1553601" cy="1553601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19ACC51A-BC35-78C5-7446-2C9272C084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869" y="9466428"/>
            <a:ext cx="654101" cy="654101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422BD9CC-BDF9-109D-5487-EE249B66FF0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449" y="9466428"/>
            <a:ext cx="652246" cy="652246"/>
          </a:xfrm>
          <a:prstGeom prst="rect">
            <a:avLst/>
          </a:prstGeom>
        </p:spPr>
      </p:pic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54F36009-3668-985B-0320-7159E1E6933C}"/>
              </a:ext>
            </a:extLst>
          </p:cNvPr>
          <p:cNvSpPr txBox="1"/>
          <p:nvPr/>
        </p:nvSpPr>
        <p:spPr>
          <a:xfrm>
            <a:off x="-3032" y="2912982"/>
            <a:ext cx="377983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0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26 มกราคม พ.ศ. 2567 เวลา 09.00 น.</a:t>
            </a:r>
          </a:p>
          <a:p>
            <a:pPr algn="thaiDist"/>
            <a:r>
              <a:rPr lang="th-TH" sz="20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นายมนตรี ศรีคำภา นายกเทศมนตรีตำบลกุดชมภู เป็นประธานเปิดการแข่งขันกีฬาภายในกลุ่มเครือข่ายสถานศึกษาที่ 1 "พิบูลกุดชมภูเกมส์" ประจำปีการศึกษา 2566 โดยมีคณะผู้บริหารฯ สมาชิกสภาเทศบาลฯ ผู้นำชุมชน หน่วยงานราชการในพื้นที่ </a:t>
            </a:r>
          </a:p>
          <a:p>
            <a:pPr algn="thaiDist"/>
            <a:r>
              <a:rPr lang="th-TH" sz="20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เจ้าหน้าที่ พนักงานเทศบาลตำบลกุดชมภู ร่วมเป็นเกียรติในโครงการในครั้งนี้ เพื่อฝึกการเป็นผู้นำ ผู้ตามที่ดี มีน้ำใจเป็นนักกีฬา รู้แพ้ รู้ชนะ รู้อภัย ณ โรงเรียนบ้านยอดดอนชี ตำบลกุดชมภู อำเภอ</a:t>
            </a:r>
            <a:r>
              <a:rPr lang="th-TH" sz="20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20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20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20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  <a:p>
            <a:pPr algn="l"/>
            <a:endParaRPr lang="th-TH" sz="2000" b="0" i="0" dirty="0">
              <a:solidFill>
                <a:srgbClr val="050505"/>
              </a:solidFill>
              <a:effectLst/>
              <a:latin typeface="Segoe UI Historic" panose="020B0502040204020203" pitchFamily="34" charset="0"/>
            </a:endParaRP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EBA04639-4340-57F9-D0B7-5AEAD6C2F96F}"/>
              </a:ext>
            </a:extLst>
          </p:cNvPr>
          <p:cNvSpPr txBox="1"/>
          <p:nvPr/>
        </p:nvSpPr>
        <p:spPr>
          <a:xfrm>
            <a:off x="0" y="2618443"/>
            <a:ext cx="78474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200" b="1" i="0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การแข่งขันกีฬาภายในกลุ่มเครือข่ายสถานศึกษาที่ 1 "พิบูลกุดชมภูเกมส์" ประจำปีการศึกษา 2566</a:t>
            </a:r>
            <a:endParaRPr lang="th-TH" sz="2200" b="1" dirty="0">
              <a:ln w="0"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6" name="กล่องข้อความ 35">
            <a:extLst>
              <a:ext uri="{FF2B5EF4-FFF2-40B4-BE49-F238E27FC236}">
                <a16:creationId xmlns:a16="http://schemas.microsoft.com/office/drawing/2014/main" id="{E589053D-44AE-A985-1651-6048D90EF76B}"/>
              </a:ext>
            </a:extLst>
          </p:cNvPr>
          <p:cNvSpPr txBox="1"/>
          <p:nvPr/>
        </p:nvSpPr>
        <p:spPr>
          <a:xfrm>
            <a:off x="3619670" y="6809854"/>
            <a:ext cx="3940005" cy="254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0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26 มกราคม พ.ศ. 2567 เวลา 16.30 น. </a:t>
            </a:r>
          </a:p>
          <a:p>
            <a:pPr algn="thaiDist"/>
            <a:r>
              <a:rPr lang="th-TH" sz="20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นายมนตรี ศรีคำภา นายกเทศมนตรีตำบลกุดชมภู พร้อมด้วยคณะผู้บริหารเทศบาลตำบลกุดชมภู ได้มอบสิ่งของร่วมอนุโมทนาบุญในงานพิธีพุทธ</a:t>
            </a:r>
            <a:r>
              <a:rPr lang="th-TH" sz="20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าภิเษก</a:t>
            </a:r>
            <a:r>
              <a:rPr lang="th-TH" sz="20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สมโภชน์พระประธาน อายุวัฒนมงคลพระครูโกศลปทุมกิจ</a:t>
            </a:r>
          </a:p>
          <a:p>
            <a:pPr algn="thaiDist"/>
            <a:r>
              <a:rPr lang="th-TH" sz="20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(ทองจันทร์ กม</a:t>
            </a:r>
            <a:r>
              <a:rPr lang="th-TH" sz="20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โล</a:t>
            </a:r>
            <a:r>
              <a:rPr lang="th-TH" sz="20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) ณ วัดสระปทุมมาลัย บ้านดอนสำราญ ตำบลกุดชมภู อำเภอ</a:t>
            </a:r>
            <a:r>
              <a:rPr lang="th-TH" sz="20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20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20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20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  <a:p>
            <a:endParaRPr lang="th-TH" dirty="0"/>
          </a:p>
        </p:txBody>
      </p:sp>
      <p:sp>
        <p:nvSpPr>
          <p:cNvPr id="38" name="กล่องข้อความ 37">
            <a:extLst>
              <a:ext uri="{FF2B5EF4-FFF2-40B4-BE49-F238E27FC236}">
                <a16:creationId xmlns:a16="http://schemas.microsoft.com/office/drawing/2014/main" id="{A734D3CF-BF72-B00E-C9A7-82D34131106B}"/>
              </a:ext>
            </a:extLst>
          </p:cNvPr>
          <p:cNvSpPr txBox="1"/>
          <p:nvPr/>
        </p:nvSpPr>
        <p:spPr>
          <a:xfrm>
            <a:off x="158408" y="6372454"/>
            <a:ext cx="8029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i="0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มอบสิ่งของร่วมอนุโมทนาบุญในงานพิธีพุทธ</a:t>
            </a:r>
            <a:r>
              <a:rPr lang="th-TH" sz="2400" b="1" i="0" dirty="0" err="1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าภิเษก</a:t>
            </a:r>
            <a:r>
              <a:rPr lang="th-TH" sz="2400" b="1" i="0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สมโภชน์พระประธานอายุวัฒนมงคล</a:t>
            </a:r>
            <a:endParaRPr lang="th-TH" sz="2400" b="1" dirty="0">
              <a:ln w="0"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D724B42B-10B9-F035-3DC5-A30CF47BF7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806" y="3201208"/>
            <a:ext cx="1800004" cy="1349699"/>
          </a:xfrm>
          <a:prstGeom prst="rect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A3ACDDF2-671A-CFBC-E383-A1F6B54E875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008" y="3198255"/>
            <a:ext cx="1800005" cy="1349699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338F2712-C7B9-2C52-F850-A18BA69D26B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806" y="4616726"/>
            <a:ext cx="1776028" cy="1331720"/>
          </a:xfrm>
          <a:prstGeom prst="rect">
            <a:avLst/>
          </a:prstGeom>
        </p:spPr>
      </p:pic>
      <p:pic>
        <p:nvPicPr>
          <p:cNvPr id="31" name="รูปภาพ 30">
            <a:extLst>
              <a:ext uri="{FF2B5EF4-FFF2-40B4-BE49-F238E27FC236}">
                <a16:creationId xmlns:a16="http://schemas.microsoft.com/office/drawing/2014/main" id="{415621A1-2B32-956A-82D3-A9B80D42A20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448" y="4625380"/>
            <a:ext cx="1800005" cy="1346795"/>
          </a:xfrm>
          <a:prstGeom prst="rect">
            <a:avLst/>
          </a:prstGeom>
        </p:spPr>
      </p:pic>
      <p:pic>
        <p:nvPicPr>
          <p:cNvPr id="33" name="รูปภาพ 32">
            <a:extLst>
              <a:ext uri="{FF2B5EF4-FFF2-40B4-BE49-F238E27FC236}">
                <a16:creationId xmlns:a16="http://schemas.microsoft.com/office/drawing/2014/main" id="{F47FC11E-3251-DEDA-C840-3744CE6596A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94" y="6816490"/>
            <a:ext cx="1998715" cy="1498698"/>
          </a:xfrm>
          <a:prstGeom prst="rect">
            <a:avLst/>
          </a:prstGeom>
        </p:spPr>
      </p:pic>
      <p:pic>
        <p:nvPicPr>
          <p:cNvPr id="35" name="รูปภาพ 34">
            <a:extLst>
              <a:ext uri="{FF2B5EF4-FFF2-40B4-BE49-F238E27FC236}">
                <a16:creationId xmlns:a16="http://schemas.microsoft.com/office/drawing/2014/main" id="{880A1AAA-B62E-5D83-DE97-8393B0A0774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198" y="8385666"/>
            <a:ext cx="1965322" cy="1515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9742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รูปภาพประกอบด้วย ผนัง, เรียงต่อกั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F6D19BAC-DD9D-4767-9A16-A308AD473E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" y="0"/>
            <a:ext cx="7557376" cy="10691813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CFFF454-270B-44C1-B676-DB8E8F5876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04"/>
          <a:stretch/>
        </p:blipFill>
        <p:spPr>
          <a:xfrm>
            <a:off x="1149" y="9815513"/>
            <a:ext cx="7557376" cy="876300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FDD0B0F9-833C-4B53-B40A-9E8B78A158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5" t="86191" b="4321"/>
          <a:stretch/>
        </p:blipFill>
        <p:spPr>
          <a:xfrm>
            <a:off x="5129213" y="9215437"/>
            <a:ext cx="2429312" cy="1014413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757DA908-2092-4660-A0E2-4221E2AA07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23"/>
          <a:stretch/>
        </p:blipFill>
        <p:spPr>
          <a:xfrm>
            <a:off x="1149" y="1"/>
            <a:ext cx="7557376" cy="2114550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126A6D86-0392-4F04-A024-16CD6BC16CB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1" b="76481"/>
          <a:stretch/>
        </p:blipFill>
        <p:spPr>
          <a:xfrm>
            <a:off x="1149" y="1500188"/>
            <a:ext cx="7557376" cy="1014413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7F63D3C2-D711-4F25-BF54-4A07C4F330A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8" b="74744"/>
          <a:stretch/>
        </p:blipFill>
        <p:spPr>
          <a:xfrm>
            <a:off x="1149" y="1685925"/>
            <a:ext cx="7557376" cy="1014413"/>
          </a:xfrm>
          <a:prstGeom prst="rect">
            <a:avLst/>
          </a:prstGeom>
        </p:spPr>
      </p:pic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6802966B-698B-4E93-BF0C-CFA46D823F6D}"/>
              </a:ext>
            </a:extLst>
          </p:cNvPr>
          <p:cNvSpPr txBox="1"/>
          <p:nvPr/>
        </p:nvSpPr>
        <p:spPr>
          <a:xfrm>
            <a:off x="1773383" y="321271"/>
            <a:ext cx="5240537" cy="12157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5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r>
              <a:rPr lang="th-TH" sz="30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ประชาสัมพันธ์</a:t>
            </a:r>
          </a:p>
          <a:p>
            <a:r>
              <a:rPr lang="th-TH" sz="2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</a:t>
            </a: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D4845192-3AA7-4D83-B215-DEFBF120443A}"/>
              </a:ext>
            </a:extLst>
          </p:cNvPr>
          <p:cNvSpPr txBox="1"/>
          <p:nvPr/>
        </p:nvSpPr>
        <p:spPr>
          <a:xfrm>
            <a:off x="4146688" y="2263488"/>
            <a:ext cx="3366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dirty="0">
                <a:latin typeface="Mitr Light" panose="00000400000000000000" pitchFamily="2" charset="-34"/>
                <a:cs typeface="Mitr Light" panose="00000400000000000000" pitchFamily="2" charset="-34"/>
              </a:rPr>
              <a:t>ฉบับที่ 1 เดือนมกราคม พ.ศ.2567</a:t>
            </a:r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CECCDEFA-646E-4E3B-8BFC-3BDBFF981575}"/>
              </a:ext>
            </a:extLst>
          </p:cNvPr>
          <p:cNvSpPr txBox="1"/>
          <p:nvPr/>
        </p:nvSpPr>
        <p:spPr>
          <a:xfrm>
            <a:off x="158408" y="10172282"/>
            <a:ext cx="53944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อำเภอ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พิบู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ลม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ัง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สาหาร จังหวัดอุบลราชธานี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6523FCF8-1019-0556-BD03-FCBBE0D0FB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82" y="184200"/>
            <a:ext cx="1553601" cy="1553601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19ACC51A-BC35-78C5-7446-2C9272C084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869" y="9466428"/>
            <a:ext cx="654101" cy="654101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422BD9CC-BDF9-109D-5487-EE249B66FF0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449" y="9466428"/>
            <a:ext cx="652246" cy="652246"/>
          </a:xfrm>
          <a:prstGeom prst="rect">
            <a:avLst/>
          </a:prstGeom>
        </p:spPr>
      </p:pic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54F36009-3668-985B-0320-7159E1E6933C}"/>
              </a:ext>
            </a:extLst>
          </p:cNvPr>
          <p:cNvSpPr txBox="1"/>
          <p:nvPr/>
        </p:nvSpPr>
        <p:spPr>
          <a:xfrm>
            <a:off x="-3032" y="2912982"/>
            <a:ext cx="377983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0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27 มกราคม พ.ศ. 2567 เวลา 09.00 น.</a:t>
            </a:r>
          </a:p>
          <a:p>
            <a:pPr algn="thaiDist"/>
            <a:r>
              <a:rPr lang="th-TH" sz="20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นายมนตรี ศรีคำภา นายกเทศมนตรีตำบลกุดชมภู </a:t>
            </a:r>
          </a:p>
          <a:p>
            <a:pPr algn="thaiDist"/>
            <a:r>
              <a:rPr lang="th-TH" sz="20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พร้อมด้วย นายประสงค์ แพทย์เพียร ที่ปรึกษานายกเทศมนตรีตำบลกุดชมภู เจ้าหน้าที่ พนักงานเทศบาลตำบลกุดชมภู ร่วมต้อนรับนายสรชาย </a:t>
            </a:r>
          </a:p>
          <a:p>
            <a:pPr algn="thaiDist"/>
            <a:r>
              <a:rPr lang="th-TH" sz="20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ครองยุทธ เนื่องในโอกาสย้ายมารับตำแหน่งนายอำเภอ</a:t>
            </a:r>
            <a:r>
              <a:rPr lang="th-TH" sz="20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20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20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20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(คนใหม่) ณ บ้านพัก นายอำเภอฯ อำเภอ</a:t>
            </a:r>
            <a:r>
              <a:rPr lang="th-TH" sz="20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20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20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20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</a:t>
            </a:r>
            <a:r>
              <a:rPr lang="th-TH" sz="2000" dirty="0">
                <a:solidFill>
                  <a:srgbClr val="050505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</a:t>
            </a:r>
            <a:r>
              <a:rPr lang="th-TH" sz="20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ธานี</a:t>
            </a:r>
          </a:p>
          <a:p>
            <a:pPr algn="l"/>
            <a:endParaRPr lang="th-TH" sz="2000" b="0" i="0" dirty="0">
              <a:solidFill>
                <a:srgbClr val="050505"/>
              </a:solidFill>
              <a:effectLst/>
              <a:latin typeface="Segoe UI Historic" panose="020B0502040204020203" pitchFamily="34" charset="0"/>
            </a:endParaRP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EBA04639-4340-57F9-D0B7-5AEAD6C2F96F}"/>
              </a:ext>
            </a:extLst>
          </p:cNvPr>
          <p:cNvSpPr txBox="1"/>
          <p:nvPr/>
        </p:nvSpPr>
        <p:spPr>
          <a:xfrm>
            <a:off x="72910" y="2634275"/>
            <a:ext cx="7847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i="0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ร่วมต้อนรับนายสรชาย ครองยุทธ เนื่องในโอกาสย้ายมารับตำแหน่งนายอำเภอ</a:t>
            </a:r>
            <a:r>
              <a:rPr lang="th-TH" sz="2000" b="1" i="0" dirty="0" err="1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2000" b="1" i="0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2000" b="1" i="0" dirty="0" err="1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2000" b="1" i="0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(คนใหม่)</a:t>
            </a:r>
            <a:endParaRPr lang="th-TH" sz="2000" b="1" dirty="0">
              <a:ln w="0"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6" name="กล่องข้อความ 35">
            <a:extLst>
              <a:ext uri="{FF2B5EF4-FFF2-40B4-BE49-F238E27FC236}">
                <a16:creationId xmlns:a16="http://schemas.microsoft.com/office/drawing/2014/main" id="{E589053D-44AE-A985-1651-6048D90EF76B}"/>
              </a:ext>
            </a:extLst>
          </p:cNvPr>
          <p:cNvSpPr txBox="1"/>
          <p:nvPr/>
        </p:nvSpPr>
        <p:spPr>
          <a:xfrm>
            <a:off x="3602669" y="6372033"/>
            <a:ext cx="3940005" cy="347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0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30 มกราคม พ ศ. 2567 เวลา 15:00 น</a:t>
            </a:r>
          </a:p>
          <a:p>
            <a:pPr algn="thaiDist"/>
            <a:r>
              <a:rPr lang="th-TH" sz="20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นายประสงค์ แพทย์เพียร ที่ปรึกษานายกเทศมนตรีตำบลกุดชมภู ได้รับมอบหมายจาก นายมนตรี ศรีคำภา นายกเทศมนตรีตำบลกุดชมภู พร้อมทั้ง </a:t>
            </a:r>
          </a:p>
          <a:p>
            <a:pPr algn="thaiDist"/>
            <a:r>
              <a:rPr lang="th-TH" sz="20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นายอภิชาติ เศร</a:t>
            </a:r>
            <a:r>
              <a:rPr lang="th-TH" sz="20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ษฐ</a:t>
            </a:r>
            <a:r>
              <a:rPr lang="th-TH" sz="20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มา</a:t>
            </a:r>
            <a:r>
              <a:rPr lang="th-TH" sz="20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ตย์</a:t>
            </a:r>
            <a:r>
              <a:rPr lang="th-TH" sz="20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ปลัดเทศบาลตำบลกุดชมภู พนักงานเจ้าหน้าที่เทศบาลตำบลชมภู และ หน่วยกู้ชีพ 1669 เทศบาลตำบลกุดชมภู ต้อนรับและรับการตรวจนิเทศหน่วยกู้ชีพ จากเจ้าหน้าที่กลุ่มงานพยาบาลฉุกเฉินและนิติเวช โรงพยาบาลพ</a:t>
            </a:r>
            <a:r>
              <a:rPr lang="th-TH" sz="20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ิบู</a:t>
            </a:r>
            <a:r>
              <a:rPr lang="th-TH" sz="20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20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20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ณ เทศบาลตำบลกุดชมภู อำเภอ</a:t>
            </a:r>
            <a:r>
              <a:rPr lang="th-TH" sz="20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20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20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20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สาหารทจังหวัดอุบลราชธานี</a:t>
            </a:r>
          </a:p>
          <a:p>
            <a:endParaRPr lang="th-TH" dirty="0"/>
          </a:p>
        </p:txBody>
      </p:sp>
      <p:sp>
        <p:nvSpPr>
          <p:cNvPr id="38" name="กล่องข้อความ 37">
            <a:extLst>
              <a:ext uri="{FF2B5EF4-FFF2-40B4-BE49-F238E27FC236}">
                <a16:creationId xmlns:a16="http://schemas.microsoft.com/office/drawing/2014/main" id="{A734D3CF-BF72-B00E-C9A7-82D34131106B}"/>
              </a:ext>
            </a:extLst>
          </p:cNvPr>
          <p:cNvSpPr txBox="1"/>
          <p:nvPr/>
        </p:nvSpPr>
        <p:spPr>
          <a:xfrm>
            <a:off x="3603649" y="6043504"/>
            <a:ext cx="2722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i="0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รับการตรวจนิเทศหน่วยกู้ชีพ</a:t>
            </a:r>
            <a:endParaRPr lang="th-TH" sz="2400" b="1" dirty="0">
              <a:ln w="0"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C40EBDAE-8447-46E0-DD45-BD52151CBF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806" y="3198649"/>
            <a:ext cx="1770060" cy="1337135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F9B57C7B-49A9-F6BF-BDCA-5326CB536C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248" y="3198649"/>
            <a:ext cx="1770060" cy="1337134"/>
          </a:xfrm>
          <a:prstGeom prst="rect">
            <a:avLst/>
          </a:prstGeom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8521447D-4934-C83A-034B-A93373F7040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05"/>
          <a:stretch/>
        </p:blipFill>
        <p:spPr>
          <a:xfrm>
            <a:off x="3776806" y="4620979"/>
            <a:ext cx="1770060" cy="1366970"/>
          </a:xfrm>
          <a:prstGeom prst="rect">
            <a:avLst/>
          </a:prstGeom>
        </p:spPr>
      </p:pic>
      <p:pic>
        <p:nvPicPr>
          <p:cNvPr id="26" name="รูปภาพ 25">
            <a:extLst>
              <a:ext uri="{FF2B5EF4-FFF2-40B4-BE49-F238E27FC236}">
                <a16:creationId xmlns:a16="http://schemas.microsoft.com/office/drawing/2014/main" id="{E5791956-7F41-C9AA-AD79-0B023718A8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249" y="4629903"/>
            <a:ext cx="1770060" cy="1366970"/>
          </a:xfrm>
          <a:prstGeom prst="rect">
            <a:avLst/>
          </a:prstGeom>
        </p:spPr>
      </p:pic>
      <p:pic>
        <p:nvPicPr>
          <p:cNvPr id="28" name="รูปภาพ 27">
            <a:extLst>
              <a:ext uri="{FF2B5EF4-FFF2-40B4-BE49-F238E27FC236}">
                <a16:creationId xmlns:a16="http://schemas.microsoft.com/office/drawing/2014/main" id="{1B46E45A-5232-523A-FABF-ECB87FD2547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52" y="6481006"/>
            <a:ext cx="1362009" cy="1021507"/>
          </a:xfrm>
          <a:prstGeom prst="rect">
            <a:avLst/>
          </a:prstGeom>
        </p:spPr>
      </p:pic>
      <p:pic>
        <p:nvPicPr>
          <p:cNvPr id="30" name="รูปภาพ 29">
            <a:extLst>
              <a:ext uri="{FF2B5EF4-FFF2-40B4-BE49-F238E27FC236}">
                <a16:creationId xmlns:a16="http://schemas.microsoft.com/office/drawing/2014/main" id="{55166638-E46F-CE74-E705-3C9A3D8171C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297" y="6472829"/>
            <a:ext cx="1362317" cy="1021507"/>
          </a:xfrm>
          <a:prstGeom prst="rect">
            <a:avLst/>
          </a:prstGeom>
        </p:spPr>
      </p:pic>
      <p:pic>
        <p:nvPicPr>
          <p:cNvPr id="34" name="รูปภาพ 33">
            <a:extLst>
              <a:ext uri="{FF2B5EF4-FFF2-40B4-BE49-F238E27FC236}">
                <a16:creationId xmlns:a16="http://schemas.microsoft.com/office/drawing/2014/main" id="{FEF6C669-0546-51DD-B18C-58D177C8139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94" y="7594576"/>
            <a:ext cx="1374967" cy="1030993"/>
          </a:xfrm>
          <a:prstGeom prst="rect">
            <a:avLst/>
          </a:prstGeom>
        </p:spPr>
      </p:pic>
      <p:pic>
        <p:nvPicPr>
          <p:cNvPr id="39" name="รูปภาพ 38">
            <a:extLst>
              <a:ext uri="{FF2B5EF4-FFF2-40B4-BE49-F238E27FC236}">
                <a16:creationId xmlns:a16="http://schemas.microsoft.com/office/drawing/2014/main" id="{4288F766-8747-F6B3-2049-9EE3E975C62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297" y="7594576"/>
            <a:ext cx="1362317" cy="1021738"/>
          </a:xfrm>
          <a:prstGeom prst="rect">
            <a:avLst/>
          </a:prstGeom>
        </p:spPr>
      </p:pic>
      <p:pic>
        <p:nvPicPr>
          <p:cNvPr id="41" name="รูปภาพ 40">
            <a:extLst>
              <a:ext uri="{FF2B5EF4-FFF2-40B4-BE49-F238E27FC236}">
                <a16:creationId xmlns:a16="http://schemas.microsoft.com/office/drawing/2014/main" id="{70252520-4EBF-5057-6477-7F4DC83653B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79" y="8715639"/>
            <a:ext cx="1362009" cy="1021507"/>
          </a:xfrm>
          <a:prstGeom prst="rect">
            <a:avLst/>
          </a:prstGeom>
        </p:spPr>
      </p:pic>
      <p:pic>
        <p:nvPicPr>
          <p:cNvPr id="43" name="รูปภาพ 42">
            <a:extLst>
              <a:ext uri="{FF2B5EF4-FFF2-40B4-BE49-F238E27FC236}">
                <a16:creationId xmlns:a16="http://schemas.microsoft.com/office/drawing/2014/main" id="{EBF729EF-B6D3-430B-F3A7-BAFE720B64F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657" y="8718390"/>
            <a:ext cx="1369287" cy="1026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56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รูปภาพประกอบด้วย ผนัง, เรียงต่อกั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F6D19BAC-DD9D-4767-9A16-A308AD473E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" y="0"/>
            <a:ext cx="7557376" cy="10691813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CFFF454-270B-44C1-B676-DB8E8F5876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04"/>
          <a:stretch/>
        </p:blipFill>
        <p:spPr>
          <a:xfrm>
            <a:off x="1149" y="9815513"/>
            <a:ext cx="7557376" cy="876300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FDD0B0F9-833C-4B53-B40A-9E8B78A158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5" t="86191" b="4321"/>
          <a:stretch/>
        </p:blipFill>
        <p:spPr>
          <a:xfrm>
            <a:off x="5129213" y="9215437"/>
            <a:ext cx="2429312" cy="1014413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757DA908-2092-4660-A0E2-4221E2AA07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23"/>
          <a:stretch/>
        </p:blipFill>
        <p:spPr>
          <a:xfrm>
            <a:off x="1149" y="1"/>
            <a:ext cx="7557376" cy="2114550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126A6D86-0392-4F04-A024-16CD6BC16CB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1" b="76481"/>
          <a:stretch/>
        </p:blipFill>
        <p:spPr>
          <a:xfrm>
            <a:off x="1149" y="1500188"/>
            <a:ext cx="7557376" cy="1014413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7F63D3C2-D711-4F25-BF54-4A07C4F330A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8" b="74744"/>
          <a:stretch/>
        </p:blipFill>
        <p:spPr>
          <a:xfrm>
            <a:off x="1149" y="1685925"/>
            <a:ext cx="7557376" cy="1014413"/>
          </a:xfrm>
          <a:prstGeom prst="rect">
            <a:avLst/>
          </a:prstGeom>
        </p:spPr>
      </p:pic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6802966B-698B-4E93-BF0C-CFA46D823F6D}"/>
              </a:ext>
            </a:extLst>
          </p:cNvPr>
          <p:cNvSpPr txBox="1"/>
          <p:nvPr/>
        </p:nvSpPr>
        <p:spPr>
          <a:xfrm>
            <a:off x="1773383" y="321271"/>
            <a:ext cx="5240537" cy="12157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5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r>
              <a:rPr lang="th-TH" sz="30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ประชาสัมพันธ์</a:t>
            </a:r>
          </a:p>
          <a:p>
            <a:r>
              <a:rPr lang="th-TH" sz="2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</a:t>
            </a: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D4845192-3AA7-4D83-B215-DEFBF120443A}"/>
              </a:ext>
            </a:extLst>
          </p:cNvPr>
          <p:cNvSpPr txBox="1"/>
          <p:nvPr/>
        </p:nvSpPr>
        <p:spPr>
          <a:xfrm>
            <a:off x="4146688" y="2263488"/>
            <a:ext cx="3366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dirty="0">
                <a:latin typeface="Mitr Light" panose="00000400000000000000" pitchFamily="2" charset="-34"/>
                <a:cs typeface="Mitr Light" panose="00000400000000000000" pitchFamily="2" charset="-34"/>
              </a:rPr>
              <a:t>ฉบับที่ 1 เดือนมกราคม พ.ศ.2567</a:t>
            </a:r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CECCDEFA-646E-4E3B-8BFC-3BDBFF981575}"/>
              </a:ext>
            </a:extLst>
          </p:cNvPr>
          <p:cNvSpPr txBox="1"/>
          <p:nvPr/>
        </p:nvSpPr>
        <p:spPr>
          <a:xfrm>
            <a:off x="158408" y="10172282"/>
            <a:ext cx="53944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อำเภอ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พิบู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ลม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ัง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สาหาร จังหวัดอุบลราชธานี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6523FCF8-1019-0556-BD03-FCBBE0D0FB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82" y="184200"/>
            <a:ext cx="1553601" cy="1553601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19ACC51A-BC35-78C5-7446-2C9272C084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869" y="9466428"/>
            <a:ext cx="654101" cy="654101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422BD9CC-BDF9-109D-5487-EE249B66FF0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449" y="9466428"/>
            <a:ext cx="652246" cy="652246"/>
          </a:xfrm>
          <a:prstGeom prst="rect">
            <a:avLst/>
          </a:prstGeom>
        </p:spPr>
      </p:pic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54F36009-3668-985B-0320-7159E1E6933C}"/>
              </a:ext>
            </a:extLst>
          </p:cNvPr>
          <p:cNvSpPr txBox="1"/>
          <p:nvPr/>
        </p:nvSpPr>
        <p:spPr>
          <a:xfrm>
            <a:off x="0" y="3141663"/>
            <a:ext cx="377983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0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30 มกราคม พ.ศ. 2567 เวลา 08:30 น .</a:t>
            </a:r>
          </a:p>
          <a:p>
            <a:pPr algn="thaiDist"/>
            <a:r>
              <a:rPr lang="th-TH" sz="20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เทศบาลตำบลกุดชมภู โดย นายมนตรี ศรีคำภา นายกเทศมนตรีตำบลกุดชมภู นายยงยุต</a:t>
            </a:r>
            <a:r>
              <a:rPr lang="th-TH" sz="20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ย์</a:t>
            </a:r>
            <a:r>
              <a:rPr lang="th-TH" sz="20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คำก้อน </a:t>
            </a:r>
          </a:p>
          <a:p>
            <a:pPr algn="thaiDist"/>
            <a:r>
              <a:rPr lang="th-TH" sz="20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รองนายกเทศมนตรีตำบลกุดชมภู และเจ้าหน้าที่ พนักงานเทศบาลตำบลกุดชมภู ซ่อมแซมถนนที่เป็นหลุมขนาดใหญ่ เส้นบ้านแสนตอ หมู่ที่ 10 เชื่อมบ้านดอนหวาย และบ้านดอนหวาย เชื่อมบ้านกุดชมภู หมู่ที่ 10 และตัดกิ่งไม้ที่กีดขวางทางจราจร ตัดหญ้าข้างทาง ที่เข้ามาในถนน ปรับปรุงภูมิทัศน์ ทำความสะอาดถนน ข้างทาง เพื่อความปลอดภัยในการสัญจรไปมาของประชาชน</a:t>
            </a:r>
          </a:p>
          <a:p>
            <a:pPr algn="l"/>
            <a:endParaRPr lang="th-TH" sz="2000" b="0" i="0" dirty="0">
              <a:solidFill>
                <a:srgbClr val="050505"/>
              </a:solidFill>
              <a:effectLst/>
              <a:latin typeface="Segoe UI Historic" panose="020B0502040204020203" pitchFamily="34" charset="0"/>
            </a:endParaRP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EBA04639-4340-57F9-D0B7-5AEAD6C2F96F}"/>
              </a:ext>
            </a:extLst>
          </p:cNvPr>
          <p:cNvSpPr txBox="1"/>
          <p:nvPr/>
        </p:nvSpPr>
        <p:spPr>
          <a:xfrm>
            <a:off x="0" y="2618443"/>
            <a:ext cx="78474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600" b="1" i="0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Segoe UI Historic" panose="020B0502040204020203" pitchFamily="34" charset="0"/>
              </a:rPr>
              <a:t>ซ่อมแซมถนนที่เป็นหลุมขนาดใหญ่</a:t>
            </a:r>
            <a:endParaRPr lang="th-TH" sz="2600" b="1" dirty="0">
              <a:ln w="0"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7408A884-8E6F-D79B-EF1F-0FC172B85F9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318" y="3202741"/>
            <a:ext cx="1667515" cy="1250919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C4C287AE-2B72-A652-6381-C38E3326465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770" y="3202741"/>
            <a:ext cx="1678200" cy="1258934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F3D83672-7F55-7DE0-C884-56C358029B3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442" y="4545515"/>
            <a:ext cx="1686392" cy="1265079"/>
          </a:xfrm>
          <a:prstGeom prst="rect">
            <a:avLst/>
          </a:prstGeom>
        </p:spPr>
      </p:pic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5771B1F5-CFE0-1E14-61AF-5DB490CE89C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770" y="4567266"/>
            <a:ext cx="1678200" cy="1258934"/>
          </a:xfrm>
          <a:prstGeom prst="rect">
            <a:avLst/>
          </a:prstGeom>
        </p:spPr>
      </p:pic>
      <p:sp>
        <p:nvSpPr>
          <p:cNvPr id="29" name="กล่องข้อความ 28">
            <a:extLst>
              <a:ext uri="{FF2B5EF4-FFF2-40B4-BE49-F238E27FC236}">
                <a16:creationId xmlns:a16="http://schemas.microsoft.com/office/drawing/2014/main" id="{8318EA32-DC50-838D-7F12-1E3D49F11940}"/>
              </a:ext>
            </a:extLst>
          </p:cNvPr>
          <p:cNvSpPr txBox="1"/>
          <p:nvPr/>
        </p:nvSpPr>
        <p:spPr>
          <a:xfrm>
            <a:off x="3684736" y="6840682"/>
            <a:ext cx="3859213" cy="2240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0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30 มกราคม 2567 เวลา 09.00 ศูนย์พัฒนาเด็กเล็กในสังกัดเทศบาลตำบลกุดชมภู ได้ให้ความรู้กับเด็กนักเรียนเกี่ยวกับกฎจราจรสอนให้รู้จัก เครื่องหมายจราจร ที่เด็กๆ พบเจอได้ในชีวิตประจำวัน ป้ายจราจรใกล้บริเวณโรงเรียน หรือระหว่างทางกลับบ้าน เพื่อเป็นพื้นฐานให้ลูกของคุณใช้ถนนร่วมกับผู้อื่นอย่างปลอดภัย</a:t>
            </a:r>
          </a:p>
          <a:p>
            <a:endParaRPr lang="th-TH" dirty="0"/>
          </a:p>
        </p:txBody>
      </p:sp>
      <p:sp>
        <p:nvSpPr>
          <p:cNvPr id="31" name="กล่องข้อความ 30">
            <a:extLst>
              <a:ext uri="{FF2B5EF4-FFF2-40B4-BE49-F238E27FC236}">
                <a16:creationId xmlns:a16="http://schemas.microsoft.com/office/drawing/2014/main" id="{3C6E0106-AED7-313E-94E1-651918BA1F74}"/>
              </a:ext>
            </a:extLst>
          </p:cNvPr>
          <p:cNvSpPr txBox="1"/>
          <p:nvPr/>
        </p:nvSpPr>
        <p:spPr>
          <a:xfrm>
            <a:off x="2625718" y="6372471"/>
            <a:ext cx="5221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i="0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โครงการความปลอดภัย หนูน้อยห่างไกลอุบัติเหตุ</a:t>
            </a:r>
            <a:endParaRPr lang="th-TH" sz="2800" b="1" dirty="0">
              <a:ln w="0"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33" name="รูปภาพ 32">
            <a:extLst>
              <a:ext uri="{FF2B5EF4-FFF2-40B4-BE49-F238E27FC236}">
                <a16:creationId xmlns:a16="http://schemas.microsoft.com/office/drawing/2014/main" id="{215FBCAF-C7FE-A0F4-3563-F59F3704E33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29" y="6987898"/>
            <a:ext cx="1666168" cy="1249626"/>
          </a:xfrm>
          <a:prstGeom prst="rect">
            <a:avLst/>
          </a:prstGeom>
        </p:spPr>
      </p:pic>
      <p:pic>
        <p:nvPicPr>
          <p:cNvPr id="37" name="รูปภาพ 36">
            <a:extLst>
              <a:ext uri="{FF2B5EF4-FFF2-40B4-BE49-F238E27FC236}">
                <a16:creationId xmlns:a16="http://schemas.microsoft.com/office/drawing/2014/main" id="{7B4A9ACF-FCC4-73DA-D6AF-F7703E84AC1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918" y="6987898"/>
            <a:ext cx="1769206" cy="1249626"/>
          </a:xfrm>
          <a:prstGeom prst="rect">
            <a:avLst/>
          </a:prstGeom>
        </p:spPr>
      </p:pic>
      <p:pic>
        <p:nvPicPr>
          <p:cNvPr id="42" name="รูปภาพ 41">
            <a:extLst>
              <a:ext uri="{FF2B5EF4-FFF2-40B4-BE49-F238E27FC236}">
                <a16:creationId xmlns:a16="http://schemas.microsoft.com/office/drawing/2014/main" id="{CC8D2EA8-BFF8-4533-E246-1DDFB9D84FC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19" y="8298107"/>
            <a:ext cx="1666168" cy="1249626"/>
          </a:xfrm>
          <a:prstGeom prst="rect">
            <a:avLst/>
          </a:prstGeom>
        </p:spPr>
      </p:pic>
      <p:pic>
        <p:nvPicPr>
          <p:cNvPr id="45" name="รูปภาพ 44">
            <a:extLst>
              <a:ext uri="{FF2B5EF4-FFF2-40B4-BE49-F238E27FC236}">
                <a16:creationId xmlns:a16="http://schemas.microsoft.com/office/drawing/2014/main" id="{4B3BC64A-23CC-0DAE-6DA7-F9943D85CE7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918" y="8298108"/>
            <a:ext cx="1780242" cy="124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5126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1830</TotalTime>
  <Words>1185</Words>
  <Application>Microsoft Office PowerPoint</Application>
  <PresentationFormat>กำหนดเอง</PresentationFormat>
  <Paragraphs>64</Paragraphs>
  <Slides>6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7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6</vt:i4>
      </vt:variant>
    </vt:vector>
  </HeadingPairs>
  <TitlesOfParts>
    <vt:vector size="14" baseType="lpstr">
      <vt:lpstr>TH SarabunPSK</vt:lpstr>
      <vt:lpstr>Calibri Light</vt:lpstr>
      <vt:lpstr>Arial</vt:lpstr>
      <vt:lpstr>Mitr</vt:lpstr>
      <vt:lpstr>Calibri</vt:lpstr>
      <vt:lpstr>Mitr Light</vt:lpstr>
      <vt:lpstr>Segoe UI Historic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Sumet Ratprachum</dc:creator>
  <cp:lastModifiedBy>HP</cp:lastModifiedBy>
  <cp:revision>234</cp:revision>
  <cp:lastPrinted>2024-02-08T07:23:30Z</cp:lastPrinted>
  <dcterms:created xsi:type="dcterms:W3CDTF">2019-11-10T02:56:05Z</dcterms:created>
  <dcterms:modified xsi:type="dcterms:W3CDTF">2024-02-08T09:03:46Z</dcterms:modified>
</cp:coreProperties>
</file>