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3" r:id="rId4"/>
    <p:sldId id="264" r:id="rId5"/>
    <p:sldId id="265" r:id="rId6"/>
    <p:sldId id="266" r:id="rId7"/>
  </p:sldIdLst>
  <p:sldSz cx="7559675" cy="10691813"/>
  <p:notesSz cx="6794500" cy="9931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Mitr" panose="00000500000000000000" pitchFamily="2" charset="-34"/>
      <p:regular r:id="rId14"/>
      <p:bold r:id="rId15"/>
    </p:embeddedFont>
    <p:embeddedFont>
      <p:font typeface="Mitr Light" panose="00000400000000000000" pitchFamily="2" charset="-34"/>
      <p:regular r:id="rId16"/>
    </p:embeddedFont>
    <p:embeddedFont>
      <p:font typeface="TH SarabunPSK" panose="020B0500040200020003" pitchFamily="34" charset="-34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53" d="100"/>
          <a:sy n="53" d="100"/>
        </p:scale>
        <p:origin x="27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7.jpg"/><Relationship Id="rId2" Type="http://schemas.openxmlformats.org/officeDocument/2006/relationships/image" Target="../media/image1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jpg"/><Relationship Id="rId5" Type="http://schemas.openxmlformats.org/officeDocument/2006/relationships/image" Target="../media/image4.png"/><Relationship Id="rId15" Type="http://schemas.openxmlformats.org/officeDocument/2006/relationships/image" Target="../media/image20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jpg"/><Relationship Id="rId18" Type="http://schemas.openxmlformats.org/officeDocument/2006/relationships/image" Target="../media/image29.jpg"/><Relationship Id="rId3" Type="http://schemas.openxmlformats.org/officeDocument/2006/relationships/image" Target="../media/image2.png"/><Relationship Id="rId21" Type="http://schemas.openxmlformats.org/officeDocument/2006/relationships/image" Target="../media/image32.jpg"/><Relationship Id="rId7" Type="http://schemas.openxmlformats.org/officeDocument/2006/relationships/image" Target="../media/image6.pn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image" Target="../media/image1.png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26.jpg"/><Relationship Id="rId10" Type="http://schemas.openxmlformats.org/officeDocument/2006/relationships/image" Target="../media/image9.jpg"/><Relationship Id="rId19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25.jpg"/><Relationship Id="rId2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1.pn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4.jpg"/><Relationship Id="rId5" Type="http://schemas.openxmlformats.org/officeDocument/2006/relationships/image" Target="../media/image4.png"/><Relationship Id="rId15" Type="http://schemas.openxmlformats.org/officeDocument/2006/relationships/image" Target="../media/image38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3.jpg"/><Relationship Id="rId17" Type="http://schemas.openxmlformats.org/officeDocument/2006/relationships/image" Target="../media/image48.jpg"/><Relationship Id="rId2" Type="http://schemas.openxmlformats.org/officeDocument/2006/relationships/image" Target="../media/image1.png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2.jpg"/><Relationship Id="rId5" Type="http://schemas.openxmlformats.org/officeDocument/2006/relationships/image" Target="../media/image4.png"/><Relationship Id="rId15" Type="http://schemas.openxmlformats.org/officeDocument/2006/relationships/image" Target="../media/image46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3" Type="http://schemas.openxmlformats.org/officeDocument/2006/relationships/image" Target="../media/image2.png"/><Relationship Id="rId21" Type="http://schemas.openxmlformats.org/officeDocument/2006/relationships/image" Target="../media/image59.jpg"/><Relationship Id="rId7" Type="http://schemas.openxmlformats.org/officeDocument/2006/relationships/image" Target="../media/image6.pn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" Type="http://schemas.openxmlformats.org/officeDocument/2006/relationships/image" Target="../media/image1.png"/><Relationship Id="rId16" Type="http://schemas.openxmlformats.org/officeDocument/2006/relationships/image" Target="../media/image54.jp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9.jpg"/><Relationship Id="rId5" Type="http://schemas.openxmlformats.org/officeDocument/2006/relationships/image" Target="../media/image4.png"/><Relationship Id="rId15" Type="http://schemas.openxmlformats.org/officeDocument/2006/relationships/image" Target="../media/image53.jpg"/><Relationship Id="rId10" Type="http://schemas.openxmlformats.org/officeDocument/2006/relationships/image" Target="../media/image9.jpg"/><Relationship Id="rId19" Type="http://schemas.openxmlformats.org/officeDocument/2006/relationships/image" Target="../media/image57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52.jpg"/><Relationship Id="rId22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3725" y="3037175"/>
            <a:ext cx="7573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มีนาคม 2567 เวลา 09.00 น. เทศบาลตำบลกุดชมภู โดยนายมนตรี ศรีคำภานายกเทศมนตรีตำบลกุดชมภู มอบหมายให้ นายประสงค์ แพทย์เพียร ที่ปรึกษานายกเทศมนตรีตำบลกุดชมภู เป็นประธานเปิดฝึกอบรมโครงการพัฒนาทักษะเฉพาะของแรงงานอิสระยุค 4.0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Gig worker)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การปูกระเบื้องเคลือบ (30 ชั่วโมง) โดยมีนางหนูพัด แกพิษ รองนายกเทศมนตรีกุดชมภู นายพูลสวัสดิ์ คะตะวงษ์ เลขานุการนายกเทศมนตรีกุดชมภู สมาชิกสภาเทศบาลฯ ฝ่ายปกครอง งานพัฒนาชุมชน พนักงาน เจ้าหน้าที่เทศบาลตำบลกุดชมภู ร่วมเป็นเกียรติในโครงการอบรมในครั้งนี้ เพื่อพัฒนาแรงงานที่มีทักษะพื้นฐานให้เป็นแรงงานที่มีฝีมือสอดคล้องกับมาตรฐานอาชีพ/มาตรฐานฝีมือ ณ ศูนย์ช่างประจำชุมชนเทิดไท้องค์ราชัน หมู่ 9 บ้านดอนสำราญ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314148" y="2567204"/>
            <a:ext cx="713356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โครงการพัฒนาทักษะเฉพาะของแรงงานอิสระยุค 4.0 (</a:t>
            </a:r>
            <a:r>
              <a:rPr lang="en-US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Gig worker) 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DB03CAF1-3DDA-50A2-4B5D-702212399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9" y="5203837"/>
            <a:ext cx="2054232" cy="1541022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20AB8CDE-087A-6809-A420-EFF98F7A90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9" y="5206165"/>
            <a:ext cx="2054232" cy="1541022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930BFF5-0625-9BB1-5FA6-1C5650FC7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24" y="5210901"/>
            <a:ext cx="2054231" cy="1541021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970DF479-CA2F-31CB-A2FB-683DF4AD32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9" y="6894324"/>
            <a:ext cx="2054233" cy="1541022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0FE1B7C-F47D-A45F-7B4C-3180F5560D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9" y="6880196"/>
            <a:ext cx="2031715" cy="152413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9FD082A5-85BC-5879-5747-E87F1F4B10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24" y="6880197"/>
            <a:ext cx="2097007" cy="15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3725" y="3037175"/>
            <a:ext cx="757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13 มีนาคม พ.ศ. 2567 เวลา 09.30 น. นายมนตรี ศรีคำภา นายกเทศมนตรีตำบลกุดชมภู พร้อมคณะผู้บริหารเทศบาลฯ สมาชิกสภาเทศบาลฯ พร้อมพนักงานเจ้าหน้าที่เทศบาลตำบลกุดชมภูเข้าร่วมสักการะพระบรมสารีริกธาตุและพระอรหันตธาตุของพระสารีบุตรและพระโมคคัลลานะ จากพิพิธภัณฑสถานแห่งชาติอินเดีย มาประดิษฐานเป็นการชั่วคราว 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วัดมหาวนาราม (วัดป่าใหญ่) ตำบลในเมือง อำเภอเมือง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13725" y="2575212"/>
            <a:ext cx="90584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ร่วมสักการะพระบรมสารีริกธาตุและพระอรหันตธาตุของพระสารีบุตรและพระโมคคัลลานะ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81C2D68-F0C7-2D7F-2B0A-C1A5C1D94A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35" y="4488094"/>
            <a:ext cx="2343984" cy="175838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71658D6-BEA4-793D-B44A-940EC946C2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6" y="4488096"/>
            <a:ext cx="2344514" cy="1758385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AF391612-37E9-FA14-276A-1C32AD5C49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58" y="4488094"/>
            <a:ext cx="2344513" cy="175838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913D1EA8-1130-4C1D-A8E0-AD691A0FE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6" y="6454309"/>
            <a:ext cx="2344514" cy="1758385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EF2E83C9-0928-7EDF-7495-CD979DA477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09" y="6454309"/>
            <a:ext cx="2360236" cy="1770177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F7ABFFE-186F-2465-5FED-DE58EABC98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58" y="6445405"/>
            <a:ext cx="2344514" cy="177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037175"/>
            <a:ext cx="7573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มีนาคม พ.ศ. 2567 เวลา 09.00 - 17.00 น. 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สมาชิกสภาเทศบาล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สำนักปลัด ฝ่ายอำนวยการ งานประชาสัมพันธ์ พนักงานเจ้าหน้าที่เทศบาลตำบลกุดชมภู ออกประชาคมทบทวนแผนพัฒนาท้องถิ่น ( พ.ศ. 2566 - 2570 ) ครั้งที่ 1/2567 เทศบาลตำบลกุดชมภู ประจำปีงบประมาณ พ.ศ.2567 ระหว่างวันที่ 18 - 29 มีนาคม พ.ศ. 2567 ตามตารางการออกประชาคมหมู่บ้าน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77214" y="2583125"/>
            <a:ext cx="606665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ประชาคมทบทวนแผนพัฒนาท้องถิ่น ( พ.ศ. 2566 - 2570 )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7296EF2-FF48-F9C6-9C6B-D3242C1F6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" y="4517587"/>
            <a:ext cx="1801209" cy="135121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35EB105-AEBF-575F-F5D6-5979ECAD1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25" y="4508586"/>
            <a:ext cx="1813206" cy="136021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EC7736A4-ECEB-03E3-F147-81DCFE6F95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7" y="4533663"/>
            <a:ext cx="1779777" cy="133513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BBFBC5D0-8CE0-FB99-19EB-CC3B3713CC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32" y="4533663"/>
            <a:ext cx="1769705" cy="132757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ECBF3E0-D02C-C645-8754-C1E981197C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" y="5920307"/>
            <a:ext cx="1801208" cy="135121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3F333A8-B87E-0378-E4BC-47ED456B89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24" y="5921087"/>
            <a:ext cx="1799529" cy="134995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3347945-588A-37DB-89D6-2E3FA588BA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6" y="5924650"/>
            <a:ext cx="1794778" cy="1346387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7A21943-5602-BC04-7EF9-7B05EFC230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32" y="5942825"/>
            <a:ext cx="1769704" cy="1327578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007EFE7C-3724-1BD1-5DC0-20E4A5BEC3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" y="7333781"/>
            <a:ext cx="1779777" cy="133513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2A84D314-6682-BECA-9D4B-BCF9B57CA2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0" y="7323328"/>
            <a:ext cx="1805318" cy="1354294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3CBFDCE5-B0E3-3146-3AEF-9F7B06B787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1" y="7316093"/>
            <a:ext cx="1805318" cy="1354294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F429D5A1-2A57-F426-55A7-E5E7595FBF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32" y="7323327"/>
            <a:ext cx="1779777" cy="134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79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037175"/>
            <a:ext cx="757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มีนาคม พ.ศ. 2567 เวลา 09:00 น นายมนตรี ศรีคำภา นายกเทศมนตรีตำบลกุดชมภู พร้อมด้วยคณะผู้บริหารเทศบาล สมาชิกสภาเทศบาลตำบลกุดชมภู ร่วมงานวัน อสม.แห่งชาติ ประจำปี พ.ศ.2567 เพื่อสร้างขวัญและกำลังใจให้กับ อสม.ตำบลกุดชมภู ณ หอประชุมประทีปสามัคคีธรรม โรงพยาบาลส่งเสริมสุขภาพตำบลกุดชมภู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932271" y="2533887"/>
            <a:ext cx="606665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ร่วมงานวัน อสม.แห่งชาติ ประจำปี พ.ศ.2567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2C4416A-4290-638C-E902-3F9D28A745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4237504"/>
            <a:ext cx="1720293" cy="129051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148BB5C-25A0-D3ED-7A6F-B623D4A17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03" y="4241053"/>
            <a:ext cx="1720293" cy="129051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0AE7188-D4EE-269D-D657-4823DC0630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7" y="4253606"/>
            <a:ext cx="1720293" cy="1290511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88D368A-32B9-BA03-8E6B-FA6B5FDEB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71" y="4237503"/>
            <a:ext cx="1827396" cy="1306613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789A5408-B355-6C9C-A117-CE61B256A99E}"/>
              </a:ext>
            </a:extLst>
          </p:cNvPr>
          <p:cNvSpPr txBox="1"/>
          <p:nvPr/>
        </p:nvSpPr>
        <p:spPr>
          <a:xfrm>
            <a:off x="0" y="6390658"/>
            <a:ext cx="7489496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มีนาคม พ.ศ. 2567 เวลา 09.00 น. นายมนตรี ศรีคำภา นายกเทศมนตรีตำบลกุดชมภู เป็นประธานเปิดโครงการอบรมผู้ปกครอง ครูผู้ดูแลเด็ก เพื่อให้ความรู้ในการพัฒนา 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IQ EQ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เด็กปฐมวัย พร้อมคณะผู้บริหารฯ สมาชิกสภาเทศบาลฯ ผู้ใหญ่บ้าน โดยมี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เป็นผู้กล่าวรายงานวัตถุประสงค์ของโครงการฯ พร้อมด้วยผู้อำนวยการกอง หัวหน้าฝ่าย พนักงาน เจ้าหน้าที่เทศบาลตำบลกุดชมภู โดยกองการศึกษาเป็นเจ้าของโครงการในครั้งนี้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7FDCDB0-F851-C90C-476E-1A8AD870EF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" y="7989075"/>
            <a:ext cx="1819300" cy="136447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44E3798-6231-A155-AB11-7C115871C5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41" y="7989075"/>
            <a:ext cx="1692239" cy="1364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979257A-2FE9-56AF-DD3B-28153ACD1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3" y="7984241"/>
            <a:ext cx="1759710" cy="136930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C6C35480-00E9-5C17-68A3-441D4A9A88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17" y="7984241"/>
            <a:ext cx="1771085" cy="1369309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68C6D23-FA68-F7A5-5FDC-736ABE01CA10}"/>
              </a:ext>
            </a:extLst>
          </p:cNvPr>
          <p:cNvSpPr txBox="1"/>
          <p:nvPr/>
        </p:nvSpPr>
        <p:spPr>
          <a:xfrm>
            <a:off x="182326" y="5915759"/>
            <a:ext cx="727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โครงการอบรมผู้ปกครอง ครูผู้ดูแลเด็ก เพื่อให้ความรู้ในการพัฒนา </a:t>
            </a:r>
            <a:r>
              <a:rPr lang="en-US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IQ EQ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เด็กปฐมวัย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54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584244"/>
            <a:ext cx="7573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มีนาคม พ.ศ. 2567 เวลา 09.00 น.นายมนตรีศรี คำภา นายกเทศมนตรีตำบลกุดชมภู เป็นประธานในพิธีเปิดโครงการอบรมเสริมสร้างป้องกันและปราบปรามการทุจริตในการปฏิบัติงาน ประจำปีงบประมาณ พ.ศ.2567โดยมี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กล่าววัตถุประสงค์ของการจัดงาน มีผู้เข้าร่วมอบรมประกอบไปด้วย คณะผู้บริหารเทศบาลพนักงานเจ้าหน้าที่ กำนันผู้ใหญ่บ้าน ประชาชน ในพื้นที่ตำบลกุดชมภู เพื่อให้ประชาชนเกิดการยอมรับและเชื่อมั่นในการป้องกันและปราบปรามทุจริตในภาครัฐและหาแนวทางป้องกันและปราบปรามทุจริตภาครัฐของเทศบาล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อันจะเป็นการเพิ่มประสิทธิภาพในองค์กรให้สามารถทำงานด้วยความโปร่งใสตามหลักนิติธรรมโดยประชาชนมีส่วนร่วมสามารถใช้ทรัพยากรอย่างคุ้มค่าตลอดจนสามารถตรวจสอบได้ ณ ห้องประชุมเทศบาลตำบลกุดชมภู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328734" y="2580053"/>
            <a:ext cx="620051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โครงการอบรมเสริมสร้างป้องกันและปราบปรามการทุจริต</a:t>
            </a:r>
          </a:p>
          <a:p>
            <a:pPr algn="ctr"/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ในการปฏิบัติงาน ประจำปีงบประมาณ พ.ศ.2567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8A05C0B-C0F4-A459-69A9-C1455A05CA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5664961"/>
            <a:ext cx="1757941" cy="131875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AF2200A-3864-9692-0411-7900A81CAF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7" y="5672139"/>
            <a:ext cx="1703498" cy="131875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C35AD34-0DA4-2E98-C9AB-7387426E2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51" y="5668233"/>
            <a:ext cx="1691022" cy="132656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69B65F6-8899-680B-7E49-60CE7A984B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35" y="5672139"/>
            <a:ext cx="1748373" cy="1311576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6E24374-6DFA-00DA-E84F-489F24282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7146937"/>
            <a:ext cx="1757941" cy="128934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8837684-92D3-F137-E62F-AF8A139319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7" y="7153898"/>
            <a:ext cx="1703498" cy="1282385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A95EE53A-F7B4-1B50-CA82-6BF93FB509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51" y="7166382"/>
            <a:ext cx="1697882" cy="1269901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C3A73FEE-8BB0-7152-8CE5-EB95BB00E6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93" y="7170071"/>
            <a:ext cx="1756315" cy="12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241024"/>
            <a:ext cx="7573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มีนาคม พ.ศ. 2567 เวลา 09:00 น. นายมนตรี ศรีคำภา นายกเทศมนตรีตำบลกุดชมภู เป็นประธานในพิธีมอบวุฒิบัตร บัณฑิตน้อย สำหรับผู้สำเร็จการศึกษา ประจำปี 2566 จากศูนย์พัฒนาเด็กเล็กในสังกัดเทศบาลตำบลกุดชมภู   จำนวน 56 คน พร้อมคณะผู้บริหารฯ สมาชิกสภาเทศบาลฯ โดยมีนายอภิชาติ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ปลัดเทศบาลตำบลกุดชมภูเป็นผู้กล่าวรายงานวัตถุประสงค์ของโครงการฯ พร้อมด้วยผู้อำนวยการกอง หัวหน้าฝ่าย พนักงาน เจ้าหน้าที่เทศบาลตำบลกุดชมภู     ร่วมแสดงความยินดีและ</a:t>
            </a:r>
            <a:r>
              <a:rPr lang="th-TH" sz="18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ให้กำลังใจกับ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บัณฑิตน้อยในครั้งนี้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347642" y="2727979"/>
            <a:ext cx="686438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พิธีมอบวุฒิบัตร บัณฑิตน้อย สำหรับผู้สำเร็จการศึกษา ประจำปี 2566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7DC0B9E-66B9-B2C5-C476-794DB6F508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4984909"/>
            <a:ext cx="1705926" cy="122103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57FC13F-708E-97E6-5B7F-16D02809C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95" y="4995349"/>
            <a:ext cx="1835070" cy="122103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5DD2218-1C02-490A-EDBA-63553319A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6" y="5004069"/>
            <a:ext cx="1735178" cy="121231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73C4179-BDFA-E334-3414-928B437204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4" y="4995349"/>
            <a:ext cx="1735178" cy="1221034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9614212A-B315-E25D-08E1-945A769D20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6309908"/>
            <a:ext cx="1705926" cy="121059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4884103-1AFC-0D7D-85B5-72BA9D452A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6" y="6320024"/>
            <a:ext cx="1735178" cy="121059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30DD680-BFEA-42A0-700E-FF859A5163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64" y="6320024"/>
            <a:ext cx="1857101" cy="1200477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6D09AFF-707A-992C-20FC-F5CE1B0409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3" y="6306256"/>
            <a:ext cx="1735117" cy="121059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104602B5-899D-3345-8E72-A938CB8672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9" y="7603180"/>
            <a:ext cx="1705926" cy="124184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EA1883DA-8973-D568-03F7-05DC0BFE66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64" y="7596283"/>
            <a:ext cx="1857101" cy="1241845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9A947231-B570-4FE6-410A-7C277C6848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6" y="7603642"/>
            <a:ext cx="1735178" cy="1234387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4A2CD5B2-0CE3-E16D-ACCE-70101910F8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3" y="7600955"/>
            <a:ext cx="1765575" cy="12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8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3895</TotalTime>
  <Words>962</Words>
  <Application>Microsoft Office PowerPoint</Application>
  <PresentationFormat>กำหนดเอง</PresentationFormat>
  <Paragraphs>42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3" baseType="lpstr">
      <vt:lpstr>Calibri Light</vt:lpstr>
      <vt:lpstr>Mitr</vt:lpstr>
      <vt:lpstr>Arial</vt:lpstr>
      <vt:lpstr>Mitr Light</vt:lpstr>
      <vt:lpstr>Calibri</vt:lpstr>
      <vt:lpstr>TH SarabunPSK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262</cp:revision>
  <cp:lastPrinted>2024-04-22T07:31:44Z</cp:lastPrinted>
  <dcterms:created xsi:type="dcterms:W3CDTF">2019-11-10T02:56:05Z</dcterms:created>
  <dcterms:modified xsi:type="dcterms:W3CDTF">2024-05-08T03:53:10Z</dcterms:modified>
</cp:coreProperties>
</file>