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1"/>
  </p:notesMasterIdLst>
  <p:sldIdLst>
    <p:sldId id="260" r:id="rId2"/>
    <p:sldId id="261" r:id="rId3"/>
    <p:sldId id="262" r:id="rId4"/>
    <p:sldId id="263" r:id="rId5"/>
    <p:sldId id="264" r:id="rId6"/>
    <p:sldId id="265" r:id="rId7"/>
    <p:sldId id="269" r:id="rId8"/>
    <p:sldId id="266" r:id="rId9"/>
    <p:sldId id="267" r:id="rId10"/>
  </p:sldIdLst>
  <p:sldSz cx="7559675" cy="10691813"/>
  <p:notesSz cx="7019925" cy="9305925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Mitr" panose="00000500000000000000" pitchFamily="2" charset="-34"/>
      <p:regular r:id="rId18"/>
      <p:bold r:id="rId19"/>
    </p:embeddedFont>
    <p:embeddedFont>
      <p:font typeface="Mitr Light" panose="00000400000000000000" pitchFamily="2" charset="-34"/>
      <p:regular r:id="rId20"/>
    </p:embeddedFont>
    <p:embeddedFont>
      <p:font typeface="TH SarabunPSK" panose="020B0500040200020003" pitchFamily="34" charset="-34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3"/>
    <a:srgbClr val="CC0232"/>
    <a:srgbClr val="CA1F3B"/>
    <a:srgbClr val="143D1D"/>
    <a:srgbClr val="69110D"/>
    <a:srgbClr val="1C1651"/>
    <a:srgbClr val="008B50"/>
    <a:srgbClr val="43B64D"/>
    <a:srgbClr val="0089B8"/>
    <a:srgbClr val="00A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>
        <p:scale>
          <a:sx n="118" d="100"/>
          <a:sy n="118" d="100"/>
        </p:scale>
        <p:origin x="1152" y="-2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26738-7B80-4940-AC59-3595544470F5}" type="datetimeFigureOut">
              <a:rPr lang="th-TH" smtClean="0"/>
              <a:t>27/06/67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63638"/>
            <a:ext cx="22193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93817-FE37-414B-8F0D-AA13F25F70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3071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0883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2118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7368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2727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46134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5478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0848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6708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4513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g"/><Relationship Id="rId18" Type="http://schemas.openxmlformats.org/officeDocument/2006/relationships/image" Target="../media/image1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13.jpg"/><Relationship Id="rId10" Type="http://schemas.openxmlformats.org/officeDocument/2006/relationships/image" Target="../media/image8.jpg"/><Relationship Id="rId19" Type="http://schemas.openxmlformats.org/officeDocument/2006/relationships/image" Target="../media/image17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21.jpg"/><Relationship Id="rId10" Type="http://schemas.openxmlformats.org/officeDocument/2006/relationships/image" Target="../media/image8.jpg"/><Relationship Id="rId19" Type="http://schemas.openxmlformats.org/officeDocument/2006/relationships/image" Target="../media/image25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7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6.jpg"/><Relationship Id="rId17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29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3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2.jpg"/><Relationship Id="rId17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35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9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8.jpg"/><Relationship Id="rId17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41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5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4.jpg"/><Relationship Id="rId17" Type="http://schemas.openxmlformats.org/officeDocument/2006/relationships/image" Target="../media/image49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47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4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1.jpg"/><Relationship Id="rId18" Type="http://schemas.openxmlformats.org/officeDocument/2006/relationships/image" Target="../media/image5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50.jpg"/><Relationship Id="rId17" Type="http://schemas.openxmlformats.org/officeDocument/2006/relationships/image" Target="../media/image55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5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5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8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57.jpg"/><Relationship Id="rId17" Type="http://schemas.openxmlformats.org/officeDocument/2006/relationships/image" Target="../media/image62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60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5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4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63.jpg"/><Relationship Id="rId17" Type="http://schemas.openxmlformats.org/officeDocument/2006/relationships/image" Target="../media/image68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66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6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5 เดือนพฤษภาคม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34229" y="3254427"/>
            <a:ext cx="7679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 พฤษภาคม 2567 เวลา 09.00 น. เทศบาลตำบลกุดชมภู โดย นายมนตรี ศรีคำภา นายกเทศมนตรีตำบลกุดชมภู มอบหมาย กองช่างงานไฟฟ้า กองช่าง เทศบาลตำบลกุดชมภู ออกซ่อมแซมไฟฟ้าแสงสว่าง หมู่ 12 บ้านห้วยไผ่ ตำบล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 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2308104" y="2667179"/>
            <a:ext cx="35615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ซ่อมแซมไฟฟ้าแสงสว่าง</a:t>
            </a:r>
            <a:endParaRPr lang="th-TH" sz="28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03D0BC96-DCD7-1859-59E1-CBFE1314A9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4332387"/>
            <a:ext cx="1334026" cy="1778702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C13B03F3-29E5-9BEF-D44C-6A5662A32F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092" y="4329281"/>
            <a:ext cx="1334327" cy="1778702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FD59E68E-23A3-594F-06A1-6FB67CD2A8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858" y="4328054"/>
            <a:ext cx="1334329" cy="1778702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05C904EE-1012-46F6-4C62-EB014CF1A6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19" y="4319538"/>
            <a:ext cx="1334026" cy="1778300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A368D10A-EB2B-C45E-C0F7-B331B4CFD5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25" y="4328054"/>
            <a:ext cx="1333725" cy="1778300"/>
          </a:xfrm>
          <a:prstGeom prst="rect">
            <a:avLst/>
          </a:prstGeom>
        </p:spPr>
      </p:pic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34229" y="6658118"/>
            <a:ext cx="7559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3 พฤษภาคม 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2567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เวลา 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13.30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น. นายมนตรี ศรีคำภา นายกเทศมนตรีตำบลกุดชมภู มอบหมายให้นายพูลสวัสดิ์ </a:t>
            </a:r>
          </a:p>
          <a:p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คะตะวงศ์ เลขานุการนายกเทศมนตรีตำบลกุดชมภู เข้าร่วมพิธีรับพระราชทานพระบรมฉายาลักษณ์ฯ พิธีรับพระราชทานพระบรมฉายาลักษณ์ พระบาทสมเด็จพระเจ้าอยู่หัว และสมเด็จพระนางเจ้าฯ พระบรมราชินี เพื่อเชิญไปประดิษฐาน ณ หน่วยงานราชการและสถานศึกษาในสังกัด เพื่อเป็นการแสดงออกถึงความจงรักภักดี และน้อมสำนึกในพระมหากรุณาธิคุณ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D211EEE5-53AE-EA96-8EB7-7FB4396609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7914886"/>
            <a:ext cx="2164757" cy="1440916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D5FD2F13-A2B2-A53C-5ECF-6A76A4065F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22" y="7914886"/>
            <a:ext cx="2161374" cy="1440916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EB515ACE-B2AE-152C-9594-D540DD8011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80" y="7914886"/>
            <a:ext cx="2161373" cy="1438664"/>
          </a:xfrm>
          <a:prstGeom prst="rect">
            <a:avLst/>
          </a:prstGeom>
        </p:spPr>
      </p:pic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1614438" y="6154277"/>
            <a:ext cx="527751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พิธีรับพระราชทานพระบรมฉายาลักษณ์ฯ</a:t>
            </a:r>
            <a:endParaRPr lang="th-TH" sz="28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648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5 เดือนพฤษภาคม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49838" y="3232896"/>
            <a:ext cx="76791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13 พฤษภาคม 2567 เวลา 13.30 น. เทศบาลตำบลกุดชมภู โดย 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นายอภิชาติ เศร</a:t>
            </a:r>
            <a:r>
              <a:rPr lang="th-TH" sz="1800" dirty="0" err="1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800" dirty="0" err="1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ปลัดเทศบาลฯ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ประธานคณะกรรมการสนับสนุนการจัดทำแผนพัฒนาเทศบาลตำบลกุดชมภู พร้อมด้วย คณะกรรมการสนับสนุนการจัดทำแผนพัฒนาเทศบาล ผู้บริหาร สมาชิกสภาเทศบาลตำบลกุดชมภู หัวหน้าส่วนราชการ คณะกรรมการสนับสนุนการจัดทำแผนพัฒนาเทศบาล ดำเนินการ ประชุมพิจารณาร่างแผนพัฒนาท้องถิ่น (พ.ศ.2566-2570) ฉบับทบทวน ครั้งที่ 1/2567 ประจำปีงบประมาณ พ.ศ.2567 ทั้งนี้ในที่ประชุมมีมติเป็นเอกฉันท์เห็นชอบร่างแผนพัฒนาดังกล่าว และจะนำเข้าเสนอต่อผู้บริหารเพื่อ</a:t>
            </a:r>
            <a:r>
              <a:rPr lang="th-TH" sz="1800" b="0" i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ประกาศใช้แผน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นำเป็นกรอบในการพัฒนาตำบลต่อไป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219782" y="2700338"/>
            <a:ext cx="839398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ประชุมพิจารณาร่างแผนพัฒนาท้องถิ่น (พ.ศ.2566-2570) ฉบับทบทวน ครั้งที่ 1/2567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0" y="6658072"/>
            <a:ext cx="7679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15 พฤษภาคม พ.ศ. 2567 เวลา 09.00 น.เทศบาลตำบลกุดชมภู โดย นายมนตรี. ศรีคำภา นายกเทศมนตรีตำบลกุดชมภู งานไฟฟ้า กองช่าง เทศบาลตำบลกุดชมภู ออกซ่อมแซมไฟฟ้าแสงสว่าง หมู่ 2 บ้านคำเม็ก ,หมู่ 4 บ้านหินสูง และหมู่ 12 บ้านห้วยไผ่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 ตามใบคำร้อง จึงขอประชาสัมพันธ์ให้ประชาชนทราบ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199C952-C170-5E47-56E0-34AFF16504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4970697"/>
            <a:ext cx="1732843" cy="1299926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38C426F0-D189-D7CB-1D8C-366343FD0D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366" y="4970698"/>
            <a:ext cx="1732843" cy="1299926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09CE8C9-C2ED-BA3B-9AD9-E23F5A91A4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78" y="4978960"/>
            <a:ext cx="1732843" cy="129992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2BA9D54D-A8FC-8A14-4080-AB5D112E58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0" y="4983403"/>
            <a:ext cx="1732844" cy="1299926"/>
          </a:xfrm>
          <a:prstGeom prst="rect">
            <a:avLst/>
          </a:prstGeom>
        </p:spPr>
      </p:pic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85682CD3-2347-44D4-0FE0-B2E3F5F02E7D}"/>
              </a:ext>
            </a:extLst>
          </p:cNvPr>
          <p:cNvSpPr txBox="1"/>
          <p:nvPr/>
        </p:nvSpPr>
        <p:spPr>
          <a:xfrm>
            <a:off x="2494322" y="6284326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ซ่อมแซมไฟฟ้าแสงสว่าง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14FAE4B3-1994-1B8E-EBAC-3FB0A2805B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8" y="7607342"/>
            <a:ext cx="1260127" cy="1680169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F0214CA5-BBD7-B9D0-600B-3E4D6797FC3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98" y="7607343"/>
            <a:ext cx="1260127" cy="1680169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45C1ACD5-AF8F-2725-FBBC-3975DA63EC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488" y="7580433"/>
            <a:ext cx="1260127" cy="1679789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03879830-1248-F960-DE7E-4F5A502115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301" y="7581402"/>
            <a:ext cx="1260127" cy="168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0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5 เดือนพฤษภาคม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49839" y="2984934"/>
            <a:ext cx="78508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16 พฤษภาคม พ.ศ. 2567 เวลา 08:00 น เทศบาลตำบลกุดชมภู โดยนายมนตรี ศรีคำภา นายกเทศมนตรีตำบลกุดชมภู มอบหมายให้นายประสงค์ แพทย์เพียร ที่ปรึกษานายกเทศมนตรีตำบลกุดชมภู พร้อมด้วย นางสาวน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ภษร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โพธิ์งาม รองปลัด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เทศบาลตำบลกุดชมภูและนางอังคณา จันทร์หนองหว้า ผู้อำนวยการศึกษา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ลงพื้นที่ตรวจเยี่ยมศูนย์พัฒนาเด็กเล็กในสังกัด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เทศบาลตำบลกุดชมภูทั้ง 4 แห่ง เพื่อพบปะผู้ปกครองและสร้างขวัญกำลังให้คุณครูและนักเรียนในโอกาสเปิดภาคเรียนใหม่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ประจำปีการศึกษา 2567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559462" y="2602013"/>
            <a:ext cx="663221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ลงพื้นที่ตรวจเยี่ยมศูนย์พัฒนาเด็กเล็กในสังกัดเทศบาลตำบลกุดชมภูทั้ง 4 แห่ง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-49838" y="6616634"/>
            <a:ext cx="76791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16 พฤษภาคม 2567 เวลา 13.00 น. นายมนตรี ศรีคำภา นายกเทศมนตรีตำบลกุดชมภู พร้อมด้วยคณะผู้บริหาร สมาชิกสภาเทศบาลตำบลกุดชมภู นายอภิชาติ เศร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ปลัดเทศบาลฯ งานพัฒนาชุมชน ฝ่ายปกครอง พนักงาน เจ้าหน้าที่เทศบาลตำบลกุดชมภู ร่วมเป็นเกียรติในพิธีมอบใบประกาศนียบัตรและเครื่องมือช่าง ผู้ผ่านการอบรมตามโครงการพัฒนาทักษะเฉพาะของแรงงานอิสระยุค 4.0 "หลักสูตรการปูกระเบื้องเคลือบ ระยะเวลา 30 ชั่วโมง"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85682CD3-2347-44D4-0FE0-B2E3F5F02E7D}"/>
              </a:ext>
            </a:extLst>
          </p:cNvPr>
          <p:cNvSpPr txBox="1"/>
          <p:nvPr/>
        </p:nvSpPr>
        <p:spPr>
          <a:xfrm>
            <a:off x="-3954" y="5887582"/>
            <a:ext cx="785081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พิธีมอบใบประกาศนียบัตรและเครื่องมือช่าง </a:t>
            </a:r>
          </a:p>
          <a:p>
            <a:pPr algn="ctr"/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ผู้ผ่านการอบรมตามโครงการพัฒนาทักษะเฉพาะของแรงงานอิสระยุค 4.0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3303CE99-C957-CAC8-2EDF-373289DC34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85" y="4455275"/>
            <a:ext cx="2268366" cy="1477327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4450FE74-51D5-EEE4-3D9B-B835815233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934" y="4461938"/>
            <a:ext cx="2367252" cy="1458576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26D49503-9D37-B59D-5C2D-45D2F34D7B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150" y="4461938"/>
            <a:ext cx="1957387" cy="146804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5EA32F8-B92B-BF8A-009E-9C83B54F8D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5" y="8084499"/>
            <a:ext cx="1804648" cy="1353486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E8D48DAF-7531-2ED1-5996-D618014F68A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6" b="5988"/>
          <a:stretch/>
        </p:blipFill>
        <p:spPr>
          <a:xfrm>
            <a:off x="2240909" y="8087860"/>
            <a:ext cx="2182832" cy="1327646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8704DA40-ECFE-92FA-719A-3088DCA8762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9"/>
          <a:stretch/>
        </p:blipFill>
        <p:spPr>
          <a:xfrm>
            <a:off x="4557963" y="8083362"/>
            <a:ext cx="2633712" cy="133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3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5 เดือนพฤษภาคม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49839" y="2984934"/>
            <a:ext cx="7850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17 พฤษภาคม 2567 เวลา 08.30 น. นางอรุณี 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นะยา ปลัดอำเภอ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เป็นประธานในพิธีเปิดโครงการกิจกรรมให้บริการผ่าตัดทำหมันสุนัขและแมวตามโครงการสัตว์ปลอดโรค คนปลอดภัย จากโรคพิษสุนัขบ้า ตามพระปณิธาน ศาสตราจารย์ ดร. สมเด็จเจ้าฟ้าฯ กรมพระศรีสวาง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ควัฒนวรขัต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ติยราชนารี โดย นายมนตรี ศรีคำภา นายกเทศมนตรีตำบลกุดชมภู ได้กล่าวรายงานวัตถุประสงค์ของการจัดโครงการ ในครั้งนี้ เทศบาลตำบลกุดชมภู ร่วมกับ สำนักงานปศุสัตว์จังหวัดอุบลราชธานี และสำนักงานปศุสัตว์อำเภอ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ให้บริการทำหมันสุนัขและแมว โดยไม่คิดค่าบริการ ณ สำนักงานเทศบาลตำบลกุดชมภู 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 เพื่อเป็นการควบคุมประชากรสุนัขและแมว โดยได้รับความอนุเคราะห์ทีมบุคลากร เครื่องมือและอุปกรณ์การแพทย์ จากสำนักงานปศุสัตว์จังหวัดอุบลราชธานี เทศบาลตำบลกุดชมภู ขอขอบพระคุณสำนักงานปศุสัตว์จังหวัดอุบลราชธานีและท่านปศุสัตว์อำเภอ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พร้อมด้วยบุคลากรที่ออกให้บริการทำหมันสุนัขและแมวในครั้งนี้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54657" y="2584884"/>
            <a:ext cx="821385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0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กิจกรรมให้บริการผ่าตัดทำหมันสุนัขและแมวตามโครงการสัตว์ปลอดโรค คนปลอดภัย จากโรคพิษสุนัขบ้า</a:t>
            </a:r>
            <a:endParaRPr lang="th-TH" sz="20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FE422877-5AB4-A270-ADF1-A5B2C87348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2" y="5334069"/>
            <a:ext cx="2135187" cy="1601752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95D4E0F7-B0B1-ED96-D77E-508D083043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201" y="5345906"/>
            <a:ext cx="2135188" cy="1601752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B6302AB9-CCC6-CE59-E43E-BB451B0E9A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21" y="5334069"/>
            <a:ext cx="2143696" cy="1608135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7ABCE66A-5A3E-13DE-11D6-5870763323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1" y="7098770"/>
            <a:ext cx="2129593" cy="1601752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087E4878-948C-0189-B606-8432BCFA8B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06" y="7098770"/>
            <a:ext cx="2140783" cy="1605587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401E6823-B82F-518C-59B3-566246B18C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396" y="7098770"/>
            <a:ext cx="2143696" cy="16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14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5 เดือนพฤษภาคม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49839" y="2984934"/>
            <a:ext cx="78508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20 พฤษภาคม พ.ศ. 2567 เวลา 09.00 น. นายมนตรี ศรีคำภา นายกเทศมนตรีตำบลกุดชมภู พร้อมทั้งคณะผู้บริหาร</a:t>
            </a:r>
          </a:p>
          <a:p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เทศบาลตำบลกุดชมภู นายอภิชาติ เศร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ปลัดเทศบาลตำบลกุดชมภู สมาชิกสภาเทศบาล พนักงานเจ้าหน้าที่เทศบาลฯ ประชาชนในพื้นที่ร่วมบุญพิธีฉลองสัญญาบัตร – พัดยศ พระครูเจ้าคณะตำบล เทียบเจ้าคณะอำเภอชั้นเอก โดยมีนายสรชาย </a:t>
            </a:r>
          </a:p>
          <a:p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ครองยุทธ นายอำเภอ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เป็นประธานในพิธี พระครูเจ้าคณะตำบล เทียบเจ้าคณะอำเภอชั้นเอก พระครูประทีป</a:t>
            </a:r>
          </a:p>
          <a:p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อัครธรรม (หลวงปู่คำนวน 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อคค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ธมโม) หลวงปู่นวน วัดแก่งศิลา บ้านหินลาด หมู่ที่ 6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383028" y="2595401"/>
            <a:ext cx="679361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พิธีฉลองสัญญาบัตร – พัดยศ พระครูเจ้าคณะตำบล เทียบเจ้าคณะอำเภอชั้นเอก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BF05932-87D0-5E79-9991-2A2D58E6CC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9" y="4820060"/>
            <a:ext cx="2230990" cy="167362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B0FEBEBF-CAF1-0213-706C-46DFAD2B30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342" y="4837131"/>
            <a:ext cx="2230989" cy="1673620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AEBF738-9969-4933-4BC4-4E931B8654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999" y="4837131"/>
            <a:ext cx="2230989" cy="1673620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14509CC7-7666-05E8-45B0-680DEB1868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9" y="6608622"/>
            <a:ext cx="2230990" cy="1673243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73E6A558-3235-2E67-9151-19B6C4C28E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60" y="6619106"/>
            <a:ext cx="2230991" cy="1673621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24D07C43-A6BE-90DC-F224-CDF3492CB1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999" y="6608622"/>
            <a:ext cx="2230989" cy="167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78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5 เดือนพฤษภาคม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49838" y="2984934"/>
            <a:ext cx="76791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22 พฤษภาคม พ.ศ. 2567 เวลา 07.30 น. นายสรชาย ครองยุทธ นายอำเภอ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เป็นประธานในพิธีเปิด</a:t>
            </a:r>
          </a:p>
          <a:p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กิจกรรมวันต้นไม้ประจำปีของชาติ ประจำปี 2567 โดยมีนายมนตรี ศรีคำภา นายกเทศมนตรีตำบลกุดชมภู กล่าวรายงานวัตถุประสงค์ของการจัดงาน พร้อมทั้งคณะผู้บริหารเทศบาลตำบลกุดชมภู นายอภิชาติ เศร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ปลัดเทศบาลตำบลกุดชมภู สมาชิกสภาเทศบาล หัวหน้าส่วนราชการในพื้นที่ พนักงานเจ้าหน้าที่เทศบาลฯ ประชาชนในพื้นที่ร่วมปลูกต้นไม้และการมอบ</a:t>
            </a:r>
          </a:p>
          <a:p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เครื่องอุปโภคกิจกรรมตักบาตรถนนสายวัฒนธรรม</a:t>
            </a:r>
            <a:r>
              <a:rPr lang="th-TH" sz="1800" u="none" strike="noStrike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วัดห้วยไผ่(วัดป่าสิริธรรมคุณ)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</a:t>
            </a:r>
            <a:r>
              <a:rPr lang="th-TH" sz="1800" dirty="0" err="1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ู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dirty="0" err="1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  <a:endParaRPr lang="th-TH" sz="1800" b="0" i="0" dirty="0">
              <a:solidFill>
                <a:srgbClr val="050505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996582" y="2568364"/>
            <a:ext cx="50745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พิธีเปิดกิจกรรมวันต้นไม้ประจำปีของชาติ ประจำปี 2567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571EB076-953F-9367-AF0C-4EB9C2E72A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4693768"/>
            <a:ext cx="2251044" cy="1688283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775333D9-E5A4-4063-CAA3-F037A20D0E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604" y="4700943"/>
            <a:ext cx="2391926" cy="1681108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61D6CA3E-7853-65A7-F42D-0D927A8041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308" y="4693196"/>
            <a:ext cx="2265346" cy="1699009"/>
          </a:xfrm>
          <a:prstGeom prst="rect">
            <a:avLst/>
          </a:prstGeom>
        </p:spPr>
      </p:pic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515965B8-3267-141A-7F43-A4CB61FD0B6F}"/>
              </a:ext>
            </a:extLst>
          </p:cNvPr>
          <p:cNvSpPr txBox="1"/>
          <p:nvPr/>
        </p:nvSpPr>
        <p:spPr>
          <a:xfrm>
            <a:off x="-8045" y="6647753"/>
            <a:ext cx="7480704" cy="177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24 พฤษภาคม พ.ศ. 2567 เวลา 09.00 น. นางหนูพัด แกพิษ รองนายกเทศมนตรีตำบลกุดชมภู เป็นประธานในพิธีเปิดโครงการมีครรภ์ มีสุข แม่ลูกแข็งแรง โดยมี คณะผู้บริหารเทศบาลตำบลกุดชมภู นายอภิชาติ เศร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ปลัดเทศบาลตำบลกุดชมภู งานส่งเสริมสุขภาพ เจ้าหน้าที่เทศบาลตำบลกุดชมภูร่วมเป็นเกียรติในพิธีเปิด</a:t>
            </a:r>
            <a:r>
              <a:rPr lang="th-TH" sz="180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โครงการฯ </a:t>
            </a:r>
            <a:r>
              <a:rPr lang="th-TH" sz="18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หญิงตั้งครรภ์ดูแลสุขภาพในเรื่องการบำรุงครรภ์อย่างถูกวิธีเพื่อร่างกายที่แข็งแรงและพัฒนาการเด็ก</a:t>
            </a:r>
            <a:r>
              <a:rPr lang="th-TH" sz="1800" i="0" dirty="0">
                <a:solidFill>
                  <a:srgbClr val="333333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หอประชุมประทีป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สามัคคีธรรมโรงพยาบาลส่งเสริมสุขภาพตำบลกุดชมภู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B4E38E6C-7759-7CE1-F1DF-E323BE8C9F19}"/>
              </a:ext>
            </a:extLst>
          </p:cNvPr>
          <p:cNvSpPr txBox="1"/>
          <p:nvPr/>
        </p:nvSpPr>
        <p:spPr>
          <a:xfrm>
            <a:off x="2200607" y="6327470"/>
            <a:ext cx="334992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โครงการมีครรภ์ มีสุข แม่ลูกแข็งแรง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B95E2BE-B371-986E-2C08-EED0317F6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0" y="8118502"/>
            <a:ext cx="1734617" cy="1300962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E175E2EF-B523-1769-BBBC-B8EFE1BF90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91" y="8076372"/>
            <a:ext cx="1800111" cy="1350388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C686E091-C705-6119-A8CF-1E16AF9368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58" y="8085080"/>
            <a:ext cx="1800113" cy="135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64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5 เดือนพฤษภาคม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49838" y="2984934"/>
            <a:ext cx="767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24 พฤษภาคม พ.ศ. 2567 เวลา 09.30 น. นายอดิศักดิ์ สา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ธิ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สุข ประธานสภาเทศบาลตำบลกุดชมภู เปิดประชุมสภา สมัยประชุมสามัญประจำปี สมัยที่สอง ครั้งที่หนึ่ง ประจำปี 2567 คณะผู้บริหารเทศบาล ฯ สมาชิกสภาเทศบาลเข้าร่วมประชุมครบองค์ประชุม โดย หัวหน้าส่วนราชการ กำนัน ผู้ใหญ่บ้าน ประชาชนทั่วไปที่สนใจเข้าร่วมรับฟัง มีระเบียบวาระการประชุม 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6 วาระ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731483" y="2559994"/>
            <a:ext cx="647607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ประชุมสภา สมัยประชุมสามัญประจำปี สมัยที่สอง ครั้งที่หนึ่ง ประจำปี 2567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7D7B3ED-57F1-D264-0C42-F49440659E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8" y="4202429"/>
            <a:ext cx="1693503" cy="1270414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9274960-58D8-461F-8BE8-08425CF8D7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186" y="4202429"/>
            <a:ext cx="1693503" cy="1270414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80500E98-8B96-0DC4-89B1-207E1368F9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93" y="4201364"/>
            <a:ext cx="1730504" cy="1298171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AC12166B-9354-BE52-4623-AB2B039505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69" y="4207633"/>
            <a:ext cx="1722148" cy="1291902"/>
          </a:xfrm>
          <a:prstGeom prst="rect">
            <a:avLst/>
          </a:prstGeom>
        </p:spPr>
      </p:pic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F77682D5-6C62-FA1D-4F4A-C3E582DB9938}"/>
              </a:ext>
            </a:extLst>
          </p:cNvPr>
          <p:cNvSpPr txBox="1"/>
          <p:nvPr/>
        </p:nvSpPr>
        <p:spPr>
          <a:xfrm>
            <a:off x="-49838" y="6045273"/>
            <a:ext cx="78508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28 พฤษภาคม พ.ศ.2567 เวลา 08.30 น. นายมนตรี ศรีคำภา นายกเทศมนตรีตำบลกุดชมภู เป็นประธานเปิดโครงการเฝ้าระวังสุขภาพจิต เพื่อป้องกันปัญหาฆ่าตัวตายในชุมชน ประจำปี 2567 โดยมีคณะผู้บริหารเทศบาลตำบลกุดชมภู สมาชิกสภาเทศบาลตำบลกุดชมภู และพนักงาน เจ้าหน้าที่เทศบาลตำบลกุดชมภู ร่วมเป็นเกียรติในพิธีเปิดโครงการฯ ครั้งนี้ </a:t>
            </a:r>
            <a:r>
              <a:rPr lang="th-TH" sz="18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เพื่อให้ประชาชนเข้าใจรับรู้ถึงสัญญาณ เตือนในการฆ่าตัวตายกับคนใกล้ตัวและสามารถช่วยเหลือเบื้องต้นได้</a:t>
            </a:r>
            <a:r>
              <a:rPr lang="th-TH" sz="1600" dirty="0"/>
              <a:t>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โรงพยาบาลส่งเสริมสุขภาพตำบล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0644689D-60EB-0E05-ACF4-FE7435810F27}"/>
              </a:ext>
            </a:extLst>
          </p:cNvPr>
          <p:cNvSpPr txBox="1"/>
          <p:nvPr/>
        </p:nvSpPr>
        <p:spPr>
          <a:xfrm>
            <a:off x="213446" y="5556916"/>
            <a:ext cx="6863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โครงการเฝ้าระวังสุขภาพจิตเพื่อป้องกันปัญหาฆ่าตัวตายในชุมชน ประจำปี 2567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77266F54-D07F-A35F-FF44-07515E67F6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46" y="7665978"/>
            <a:ext cx="1967615" cy="1477328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7710DAAB-BDD0-C466-BE21-57CDD84E2C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694" y="7665978"/>
            <a:ext cx="2446050" cy="1477328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DEB14302-157A-87AA-991F-D7947E8A826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3029"/>
          <a:stretch/>
        </p:blipFill>
        <p:spPr>
          <a:xfrm>
            <a:off x="5038674" y="7622492"/>
            <a:ext cx="2307555" cy="173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48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5 เดือนพฤษภาคม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515965B8-3267-141A-7F43-A4CB61FD0B6F}"/>
              </a:ext>
            </a:extLst>
          </p:cNvPr>
          <p:cNvSpPr txBox="1"/>
          <p:nvPr/>
        </p:nvSpPr>
        <p:spPr>
          <a:xfrm>
            <a:off x="0" y="3012960"/>
            <a:ext cx="7480704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28 พฤษภาคม พ.ศ.2567 เวลา 09.00 น. นายมนตรี ศรีคำภา นายกเทศมนตรีตำบลกุดชมภู เป็นประธานเปิดโครงการฝึกอบรมเสริมสร้างคุณธรรม จริยธรรม สำหรับคณะผู้บริหาร สมาชิกสภาเทศบาล พนักงานเทศบาลและพนักงานจ้างเทศบาลตำบลกุดชมภู มีวัตถุประสงค์เพื่อเพิ่มพูนประสิทธิภาพในการทำงานและมีค่านิยมที่ดีในการปฎิบัติงานที่มีผลสัมฤทธิ์โดยยึดหลักการบริหาร กิจการบ้านเมืองที่ดีมีความโปร่งใสและตรวจสอบได้ มีคณะผู้บริหารเทศบาลตำบลกุดชมภู สมาชิกสภาเทศบาลตำบลกุดชมภู และพนักงาน เจ้าหน้าที่เทศบาลตำบลกุดชมภู ร่วมเป็นเกียรติในพิธีเปิดโครงการฯ ครั้งนี้ โดยมี นางวริศรา โพธิ์งาม หัวหน้าสำนักปลัดเทศบาลกล่าวรายงานวัตถุประสงค์ของโครงการ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B4E38E6C-7759-7CE1-F1DF-E323BE8C9F19}"/>
              </a:ext>
            </a:extLst>
          </p:cNvPr>
          <p:cNvSpPr txBox="1"/>
          <p:nvPr/>
        </p:nvSpPr>
        <p:spPr>
          <a:xfrm>
            <a:off x="1725061" y="2598861"/>
            <a:ext cx="425758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โครงการฝึกอบรมเสริมสร้างคุณธรรม จริยธรรม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520B3A89-EC82-51AF-A998-FF12F48BFA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6" y="5140688"/>
            <a:ext cx="2061287" cy="1546315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87873D70-EAFD-D76F-6B18-170AB473F1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09" y="5115998"/>
            <a:ext cx="2132523" cy="1546316"/>
          </a:xfrm>
          <a:prstGeom prst="rect">
            <a:avLst/>
          </a:prstGeom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00EC8623-4013-32DC-83A2-BCD4B2E5E5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18" y="6804934"/>
            <a:ext cx="2061287" cy="154631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26D3C78-9B96-252B-1241-4CC67B0602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488" y="6822077"/>
            <a:ext cx="2061290" cy="1566247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DD276753-FE43-37C2-0851-9D2647252D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6" y="6822077"/>
            <a:ext cx="2061288" cy="1546315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26A5B21D-3809-0582-5686-929864CE88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488" y="5140688"/>
            <a:ext cx="2061286" cy="154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49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5 เดือนพฤษภาคม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0" y="3027074"/>
            <a:ext cx="78508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29 พฤษภาคม พ.ศ.2567 เวลา 09.00 น.นางหนูพัด แกพิษ รองนายกเทศมนตรีตำบลกุดชมภู เป็นประธานในพิธีเปิด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โครงการสตรีกุดชมภูต้านภัยมะเร็งเต้านมและมะเร็งปากมดลูก พร้อมด้วย คณะผู้บริหารเทศบาล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ตําบล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เจ้าหน้าที่งานส่งเสริมสุขภาพ เจ้าหน้าที่เทศบาลตำบลกุดชมภู ผู้ใหญ่บ้านตำบลกุดชมภู ร่วมเป็นเกียรติในพิธีเปิดโครงการ ฯ และมอบทราย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อะ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เบทให้กับอสม.ทุกหมู่บ้านเพื่อจำกัดลูกน้ำยุงลาย ป้องกันไข้เลือดออกในตำบลกุดชมภู ณ หอประชุมประทีปสามัคคี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ธรรมโรงพยาบาลส่งเสริมสุขภาพตำบลกุดชมภู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1213879" y="2610977"/>
            <a:ext cx="5423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โครงการสตรีกุดชมภูต้านภัยมะเร็งเต้านมและมะเร็งปากมดลูก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515965B8-3267-141A-7F43-A4CB61FD0B6F}"/>
              </a:ext>
            </a:extLst>
          </p:cNvPr>
          <p:cNvSpPr txBox="1"/>
          <p:nvPr/>
        </p:nvSpPr>
        <p:spPr>
          <a:xfrm>
            <a:off x="-11831" y="6592880"/>
            <a:ext cx="7480704" cy="150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30 พฤษภาคม พ.ศ. 2567 เวลา 09.30 น. นายอดิศักดิ์ สา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ธิ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สุข ประธานสภาเทศบาลตำบลกุดชมภู เปิดประชุมสภา สมัยประชุมสามัญประจำปี สมัยที่สอง ครั้งที่สอง ประจำปี 2567 คณะผู้บริหารเทศบาล ฯ สมาชิกสภาเทศบาลเข้าร่วมประชุมครบองค์ประชุม โดย หัวหน้าส่วนราชการ กำนัน ผู้ใหญ่บ้าน ประชาชนทั่วไปที่สนใจเข้าร่วมรับฟัง มีระเบียบวาระการประชุม 6 วาระ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B4E38E6C-7759-7CE1-F1DF-E323BE8C9F19}"/>
              </a:ext>
            </a:extLst>
          </p:cNvPr>
          <p:cNvSpPr txBox="1"/>
          <p:nvPr/>
        </p:nvSpPr>
        <p:spPr>
          <a:xfrm>
            <a:off x="552572" y="6198117"/>
            <a:ext cx="697773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ประชุมสภา สมัยประชุมสามัญประจำปี สมัยที่สอง ครั้งที่สอง ประจำปี 2567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CC2608B-830F-D588-E0A7-2D5607364E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3" y="4523772"/>
            <a:ext cx="2253675" cy="1690256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62DDDE73-D235-6E2B-C3F0-8761C06D07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3" y="4523771"/>
            <a:ext cx="2253676" cy="1690257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7DBA4113-DA2C-0A13-1483-8CD6768164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511" y="4530506"/>
            <a:ext cx="2253675" cy="1690637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98111763-AFE4-1219-16EE-3E7B7EBD47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8" y="7839795"/>
            <a:ext cx="2257270" cy="1413300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AEE3BB47-B1B0-74DD-4646-4C4882D239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73" y="7833207"/>
            <a:ext cx="2218822" cy="1382230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A656C5A1-7F3A-26FB-5DB0-7C3390C4F4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14" y="7855642"/>
            <a:ext cx="2257270" cy="138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6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5068</TotalTime>
  <Words>1891</Words>
  <Application>Microsoft Office PowerPoint</Application>
  <PresentationFormat>กำหนดเอง</PresentationFormat>
  <Paragraphs>91</Paragraphs>
  <Slides>9</Slides>
  <Notes>9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9</vt:i4>
      </vt:variant>
    </vt:vector>
  </HeadingPairs>
  <TitlesOfParts>
    <vt:vector size="16" baseType="lpstr">
      <vt:lpstr>Arial</vt:lpstr>
      <vt:lpstr>Mitr Light</vt:lpstr>
      <vt:lpstr>TH SarabunPSK</vt:lpstr>
      <vt:lpstr>Calibri</vt:lpstr>
      <vt:lpstr>Mitr</vt:lpstr>
      <vt:lpstr>Calibri Light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HP</cp:lastModifiedBy>
  <cp:revision>301</cp:revision>
  <cp:lastPrinted>2024-06-19T03:01:44Z</cp:lastPrinted>
  <dcterms:created xsi:type="dcterms:W3CDTF">2019-11-10T02:56:05Z</dcterms:created>
  <dcterms:modified xsi:type="dcterms:W3CDTF">2024-06-27T07:10:36Z</dcterms:modified>
</cp:coreProperties>
</file>