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1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</p:sldIdLst>
  <p:sldSz cx="7559675" cy="10691813"/>
  <p:notesSz cx="7019925" cy="9305925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Mitr" panose="00000500000000000000" pitchFamily="2" charset="-34"/>
      <p:regular r:id="rId18"/>
      <p:bold r:id="rId19"/>
    </p:embeddedFont>
    <p:embeddedFont>
      <p:font typeface="Mitr Light" panose="00000400000000000000" pitchFamily="2" charset="-34"/>
      <p:regular r:id="rId20"/>
    </p:embeddedFont>
    <p:embeddedFont>
      <p:font typeface="TH SarabunPSK" panose="020B0500040200020003" pitchFamily="34" charset="-34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3"/>
    <a:srgbClr val="CC0232"/>
    <a:srgbClr val="CA1F3B"/>
    <a:srgbClr val="143D1D"/>
    <a:srgbClr val="69110D"/>
    <a:srgbClr val="1C1651"/>
    <a:srgbClr val="008B50"/>
    <a:srgbClr val="43B64D"/>
    <a:srgbClr val="0089B8"/>
    <a:srgbClr val="00AE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5" autoAdjust="0"/>
    <p:restoredTop sz="94660"/>
  </p:normalViewPr>
  <p:slideViewPr>
    <p:cSldViewPr snapToGrid="0">
      <p:cViewPr>
        <p:scale>
          <a:sx n="106" d="100"/>
          <a:sy n="106" d="100"/>
        </p:scale>
        <p:origin x="1452" y="-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76688" y="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626738-7B80-4940-AC59-3595544470F5}" type="datetimeFigureOut">
              <a:rPr lang="th-TH" smtClean="0"/>
              <a:t>13/08/67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2400300" y="1163638"/>
            <a:ext cx="22193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76688" y="8839200"/>
            <a:ext cx="304165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93817-FE37-414B-8F0D-AA13F25F70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30717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088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0628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7991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3067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2124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10859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8114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6153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93817-FE37-414B-8F0D-AA13F25F7059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7582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8/13/2024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g"/><Relationship Id="rId18" Type="http://schemas.openxmlformats.org/officeDocument/2006/relationships/image" Target="../media/image1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g"/><Relationship Id="rId1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13.jpg"/><Relationship Id="rId10" Type="http://schemas.openxmlformats.org/officeDocument/2006/relationships/image" Target="../media/image8.jpg"/><Relationship Id="rId19" Type="http://schemas.openxmlformats.org/officeDocument/2006/relationships/image" Target="../media/image17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9.jpg"/><Relationship Id="rId18" Type="http://schemas.openxmlformats.org/officeDocument/2006/relationships/image" Target="../media/image24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8.jpg"/><Relationship Id="rId1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21.jpg"/><Relationship Id="rId10" Type="http://schemas.openxmlformats.org/officeDocument/2006/relationships/image" Target="../media/image8.jpg"/><Relationship Id="rId19" Type="http://schemas.openxmlformats.org/officeDocument/2006/relationships/image" Target="../media/image25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jpg"/><Relationship Id="rId18" Type="http://schemas.openxmlformats.org/officeDocument/2006/relationships/image" Target="../media/image32.jpg"/><Relationship Id="rId3" Type="http://schemas.openxmlformats.org/officeDocument/2006/relationships/image" Target="../media/image1.png"/><Relationship Id="rId21" Type="http://schemas.openxmlformats.org/officeDocument/2006/relationships/image" Target="../media/image35.jpg"/><Relationship Id="rId7" Type="http://schemas.openxmlformats.org/officeDocument/2006/relationships/image" Target="../media/image5.png"/><Relationship Id="rId12" Type="http://schemas.openxmlformats.org/officeDocument/2006/relationships/image" Target="../media/image26.jpg"/><Relationship Id="rId17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0.jpg"/><Relationship Id="rId20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29.jpg"/><Relationship Id="rId23" Type="http://schemas.openxmlformats.org/officeDocument/2006/relationships/image" Target="../media/image37.jpg"/><Relationship Id="rId10" Type="http://schemas.openxmlformats.org/officeDocument/2006/relationships/image" Target="../media/image8.jpg"/><Relationship Id="rId19" Type="http://schemas.openxmlformats.org/officeDocument/2006/relationships/image" Target="../media/image33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8.jpg"/><Relationship Id="rId22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9.jpg"/><Relationship Id="rId18" Type="http://schemas.openxmlformats.org/officeDocument/2006/relationships/image" Target="../media/image44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8.jpg"/><Relationship Id="rId17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41.jpg"/><Relationship Id="rId10" Type="http://schemas.openxmlformats.org/officeDocument/2006/relationships/image" Target="../media/image8.jpg"/><Relationship Id="rId19" Type="http://schemas.openxmlformats.org/officeDocument/2006/relationships/image" Target="../media/image45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7.jpg"/><Relationship Id="rId18" Type="http://schemas.openxmlformats.org/officeDocument/2006/relationships/image" Target="../media/image52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6.jpg"/><Relationship Id="rId17" Type="http://schemas.openxmlformats.org/officeDocument/2006/relationships/image" Target="../media/image51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49.jpg"/><Relationship Id="rId10" Type="http://schemas.openxmlformats.org/officeDocument/2006/relationships/image" Target="../media/image8.jpg"/><Relationship Id="rId19" Type="http://schemas.openxmlformats.org/officeDocument/2006/relationships/image" Target="../media/image53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4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5.jpg"/><Relationship Id="rId18" Type="http://schemas.openxmlformats.org/officeDocument/2006/relationships/image" Target="../media/image60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54.jpg"/><Relationship Id="rId17" Type="http://schemas.openxmlformats.org/officeDocument/2006/relationships/image" Target="../media/image59.jp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57.jpg"/><Relationship Id="rId10" Type="http://schemas.openxmlformats.org/officeDocument/2006/relationships/image" Target="../media/image8.jpg"/><Relationship Id="rId19" Type="http://schemas.openxmlformats.org/officeDocument/2006/relationships/image" Target="../media/image61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5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3.jpg"/><Relationship Id="rId18" Type="http://schemas.openxmlformats.org/officeDocument/2006/relationships/image" Target="../media/image68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62.jpg"/><Relationship Id="rId17" Type="http://schemas.openxmlformats.org/officeDocument/2006/relationships/image" Target="../media/image67.jp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65.jpg"/><Relationship Id="rId10" Type="http://schemas.openxmlformats.org/officeDocument/2006/relationships/image" Target="../media/image8.jpg"/><Relationship Id="rId19" Type="http://schemas.openxmlformats.org/officeDocument/2006/relationships/image" Target="../media/image69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6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1.jpg"/><Relationship Id="rId18" Type="http://schemas.openxmlformats.org/officeDocument/2006/relationships/image" Target="../media/image76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0.jpg"/><Relationship Id="rId17" Type="http://schemas.openxmlformats.org/officeDocument/2006/relationships/image" Target="../media/image75.jp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73.jpg"/><Relationship Id="rId10" Type="http://schemas.openxmlformats.org/officeDocument/2006/relationships/image" Target="../media/image8.jpg"/><Relationship Id="rId19" Type="http://schemas.openxmlformats.org/officeDocument/2006/relationships/image" Target="../media/image77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7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9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78.jpg"/><Relationship Id="rId17" Type="http://schemas.openxmlformats.org/officeDocument/2006/relationships/image" Target="../media/image83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image" Target="../media/image81.jpg"/><Relationship Id="rId10" Type="http://schemas.openxmlformats.org/officeDocument/2006/relationships/image" Target="../media/image8.jp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8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7 เดือนกรกฎาคม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44460" y="3162706"/>
            <a:ext cx="767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 กรกฎาคม พ.ศ. 2567 เวลา 09.00 น. นายมนตรี ศรีคำภา นายกเทศมนตรีตำบลกุดชมภู และคณะผู้บริหารและพนักงาน เจ้าหน้าที่เทศบาลตำบลกุดชมภูออกตัดแต่งกิ่งไม้ทียื่นออกมาบดบังถนนในการสัญจรและบดบังไฟส่องสว่างสาธารณะประโยชน์เส้นข้างวิทยาลัยเทคนิคพิบูล ฯ เชื่อมบ้านยอดดอนชี หมู่ที่ 13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58408" y="2720480"/>
            <a:ext cx="8022606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2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ออกตัดแต่งกิ่งไม้ทียื่นออกมาบดบังถนนในการสัญจรและบดบังไฟส่องสว่างสาธารณะประโยชน์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7912" y="5819379"/>
            <a:ext cx="7584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 กรกฎาคม พ.ศ. 2567 เวลา 09.00 น. เป็นต้นไป เทศบาลตำบลกุดชมภู โดย นายมนตรี ศรีคำภา นายกเทศมนตรีตำบลกุดชมภู มอบหมายงานอนามัยและสิ่งแวดล้อม และ งานป้องกันฯ ฝ่ายปกครอง สำนักปลัด ร่วมกับ ผู้นำชุมชน และขอขอบคุณทีม อสม. ตำบลกุดชมภูร่วมดำเนินการฉีดพ่นหมอกควัน กำจัดแหล่งเพาะพันธุ์ลูกน้ำยุงลาย เพื่อป้องกันโรคไข้เลือดออก ให้กับพื้นที่ บ้านเรือน วัด สำนักสงฆ์ ณ บ้านกุดชมภู หมู่ที่ 11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106693" y="5426253"/>
            <a:ext cx="755737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0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ดำเนินการฉีดพ่นหมอกควัน กำจัดแหล่งเพาะพันธุ์ลูกน้ำยุงลาย เพื่อป้องกันโรคไข้เลือดออก ให้กับพื้นที่</a:t>
            </a:r>
            <a:endParaRPr lang="th-TH" sz="20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02CB67B-5B61-BA11-D834-60C4D337D7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9" y="3993704"/>
            <a:ext cx="1855044" cy="1391598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53B19143-24D7-0924-8A5A-822C5CD2DF4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51"/>
          <a:stretch/>
        </p:blipFill>
        <p:spPr>
          <a:xfrm>
            <a:off x="2065817" y="3993702"/>
            <a:ext cx="1881930" cy="1381615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9B6F4823-5271-8E66-CC09-BB81AC037C7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2"/>
          <a:stretch/>
        </p:blipFill>
        <p:spPr>
          <a:xfrm>
            <a:off x="4025757" y="3993702"/>
            <a:ext cx="1542877" cy="1389839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5A49C843-C505-285D-8917-D168403ACD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702" y="3998751"/>
            <a:ext cx="1783564" cy="1376566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4F1B59C6-0B44-CDB7-8825-ADB7378BBD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2" y="7112744"/>
            <a:ext cx="1806591" cy="1355249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782996ED-E984-8E6B-143B-D9DAE835D8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497" y="7112743"/>
            <a:ext cx="1806591" cy="1355249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B5194B5D-A76B-DA51-004E-052F8AF193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33" y="7112743"/>
            <a:ext cx="1806592" cy="1355249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8532B8D9-A8FE-A344-3A99-B2C9B40D3A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371" y="7129561"/>
            <a:ext cx="1784172" cy="133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7 เดือนกรกฎาคม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15053" y="3114677"/>
            <a:ext cx="767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4 กรกฎาคม 2567 เวลา 09.00 น.เทศบาลตำบลกุดชมภู โดย นายมนตรี ศรีคำภา นายกเทศมนตรีตำบลกุดชมภู พร้อมด้วยคณะผู้บริหารและทีมงานกองช่างได้ออกซ่อมแซมถนนหมู่ 12 บ้านห้วยไผ่(ซอยร้านเสริมสวยบีบีซาลอน) ที่ชำรุดเป็นหลุดเป็นบ่อเพื่อบรรเทาความเดือดร้อนและป้องกันอันตรายให้กับประชาชนผู้ใช้รถใช้ถนนที่สัญจรไปมา ตามใบคำร้องจึงขอประชาสัมพันธ์ให้ประชาชนได้รับทราบ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997864" y="2667171"/>
            <a:ext cx="601605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ซ่อมแซมถนนหมู่ 12 บ้านห้วยไผ่(ซอยร้านเสริมสวยบีบีซาลอน)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-24724" y="6059396"/>
            <a:ext cx="7584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5 กรกฎาคม พ.ศ.2567 เวลา 09.00 น. นายมนตรี ศรีคำภา นายกเทศมนตรีตำบลกุดชมภู เป็นประธานเปิดโครงการรณรงค์ลดการเผา ลดหมอกควัน เพื่อรณรงค์ให้ประชาชน งดการเผาทุกชนิดในที่โล่งแจ้ง และสร้างความรู้ ความเข้าใจ ให้ประชาชนได้ตระหนักถึงอันตรายและผลกระทบของควันที่เกิดจากการเผา ฝุ่นควัน โดยมีคณะผู้บริหารเทศบาลฯ สมาชิกสภาเทศบาลฯ นายอภิชาติ เศร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ผู้ใหญ่บ้าน ผู้ช่วยผู้ใหญ่บ้าน และพนักงาน เจ้าหน้าที่เทศบาลตำบลกุดชมภู ร่วมเป็นเกียรติในโครงการ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ฯค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รั้งนี้ ณ ห้องประชุมเทศบาลตำบลกุดชมภู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1773383" y="5564045"/>
            <a:ext cx="382251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โครงการรณรงค์ลดการเผา ลดหมอกควัน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805ADDB-38B1-CED1-299E-96E183E88D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42" y="4124004"/>
            <a:ext cx="1725613" cy="1299602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8972063-4F86-260A-89CB-9F6EA27491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59" y="4128745"/>
            <a:ext cx="1725613" cy="1299602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23E5D13C-F072-51EE-0426-E31D344F8B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475" y="4128745"/>
            <a:ext cx="1719739" cy="1295179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AC6202E4-116F-92FB-AE6F-91E6EC949C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894" y="4107269"/>
            <a:ext cx="1719741" cy="1295180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1618540D-2881-4950-3D99-ADFFA793265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4" y="7657126"/>
            <a:ext cx="1786748" cy="1340061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E8B9ACB9-DD6D-C693-4650-DA3ADF5E56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29" y="7653858"/>
            <a:ext cx="1764188" cy="1323439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A21FEE5E-7F4D-D304-D0A2-9F9B2A2D1B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6" y="7653858"/>
            <a:ext cx="1786749" cy="1340365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B5F5F6A3-D4D6-B420-DD2B-0ECB6251225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30" y="7653859"/>
            <a:ext cx="1841170" cy="132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67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7 เดือนกรกฎาคม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167130"/>
            <a:ext cx="7679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9 กรกฎาคม พ.ศ. 2567 เวลา 09.00 น. นายมนตรี ศรีคำภา นายกเทศมนตรีตำบลกุดชมภู และคณะผู้บริหารและพนักงาน เจ้าหน้าที่เทศบาลตำบลกุดชมภูออกตัดแต่งกิ่งไม้ทียื่นออกมาบดบังถนนในการสัญจรและบดบังไฟส่องสว่างสาธารณะประโยชน์เส้นซุ้มประตูบ้าน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ดอนสำราญ หมู่ที่ 9 เชื่อมบ้านหินลาด หมู่ที่ 6 ตลอดเส้นทาง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2347240" y="2684447"/>
            <a:ext cx="278197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กิจกรรมทำความสะอาดพื้นที่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-25874" y="5776039"/>
            <a:ext cx="758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9 กรกฎาคม พ.ศ. 2567 เวลา 08.30 น. เทศบาลตำบลกุดชมภู เข้ารับการตรวจประเมินประสิทธิภาพขององค์กรปกครองส่วนท้องถิ่น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( </a:t>
            </a:r>
            <a:r>
              <a:rPr lang="en-US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Local Performance Assessment: LPA ) 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เทศบาลตำบลโพธิ์ศรี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-25874" y="5377165"/>
            <a:ext cx="9175715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/>
            <a:r>
              <a:rPr lang="th-TH" sz="20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การตรวจประเมินประสิทธิภาพขององค์กรปกครองส่วนท้องถิ่น (</a:t>
            </a:r>
            <a:r>
              <a:rPr lang="en-US" sz="20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Local Performance Assessment: LPA)</a:t>
            </a:r>
            <a:endParaRPr lang="th-TH" sz="20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805DBC62-9CD5-904B-3139-9F503B36A4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8" y="3998128"/>
            <a:ext cx="1764188" cy="132344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AAE86197-EAD6-C00C-ED00-D75BD798B7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318" y="3998127"/>
            <a:ext cx="1764586" cy="1323440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3A270EC4-536E-2D23-4BF3-3D6677344A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96" y="3998127"/>
            <a:ext cx="1764585" cy="1323439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E7D88883-4912-E42A-4D10-424C08A269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73" y="4002043"/>
            <a:ext cx="1729243" cy="1319523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820E64A4-C0BA-8BFB-14C3-18BBEF98633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6" y="6438471"/>
            <a:ext cx="1787153" cy="1340365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B056223D-B423-336C-6917-FBDAE36CCB4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67" y="6428853"/>
            <a:ext cx="1757783" cy="1349983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0055810B-D383-9B7F-33BC-B0469BD19B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39" y="6434169"/>
            <a:ext cx="1808442" cy="1349983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6E403755-0BC1-05DD-3C63-B8AD6C36FD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70" y="6428853"/>
            <a:ext cx="1757782" cy="1349983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975839B9-A8D2-0119-05B0-82E38EEB154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4"/>
          <a:stretch/>
        </p:blipFill>
        <p:spPr>
          <a:xfrm>
            <a:off x="122336" y="7864108"/>
            <a:ext cx="1793248" cy="1327518"/>
          </a:xfrm>
          <a:prstGeom prst="rect">
            <a:avLst/>
          </a:prstGeom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431DC896-EA00-7EED-2BDC-DBAA25B01A9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7"/>
          <a:stretch/>
        </p:blipFill>
        <p:spPr>
          <a:xfrm>
            <a:off x="5717510" y="7861882"/>
            <a:ext cx="1757782" cy="1318337"/>
          </a:xfrm>
          <a:prstGeom prst="rect">
            <a:avLst/>
          </a:prstGeom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732927B9-599E-13BB-0DD6-2BF9E66EA69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867" y="7864108"/>
            <a:ext cx="1757782" cy="1318337"/>
          </a:xfrm>
          <a:prstGeom prst="rect">
            <a:avLst/>
          </a:prstGeom>
        </p:spPr>
      </p:pic>
      <p:pic>
        <p:nvPicPr>
          <p:cNvPr id="49" name="รูปภาพ 48">
            <a:extLst>
              <a:ext uri="{FF2B5EF4-FFF2-40B4-BE49-F238E27FC236}">
                <a16:creationId xmlns:a16="http://schemas.microsoft.com/office/drawing/2014/main" id="{3670DE25-49E7-2F40-20BE-8A3B7A5178B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39" y="7864108"/>
            <a:ext cx="1810152" cy="129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94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7 เดือนกรกฎาคม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61118" y="3158707"/>
            <a:ext cx="7679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11 กรกฎาคม พ.ศ. 2567 เวลา 09:00 น นายมนตรี ศรีคำภา นายกเทศมนตรีตำบลกุดชมภู มอบหมายให้นายประสงค์ แพทย์เพียร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ที่ปรึกษานายกเทศมนตรีตำบลกุดชมภู เป็นประธานในพิธีเปิดโครงการโภชนาการอาหารสำหรับเด็กปฐมวัย 2 - 5 ปี เพื่อส่งเสริมการพัฒนาการทางด้านสมองและร่างกายให้เจริญเติบโต มีโภชนาการด้านอาหารท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ึ่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ดี กระตุ้นพัฒนาการและส่งเสริมสุขภาพให้เด็กมีพัฒนาการด้านร่ายกายและ จิตใจที่ดี โดย มีคณะผู้บริหารเทศบาล ฯ สมาชิกสภาเทศบาล ฯ ผู้ใหญ่บ้าน คณะกรรมการกองทุน ฯ เจ้าหน้าที่ พนักงานเทศบาล ณ ศูนย์พัฒนาเด็กเล็กบ้านโนนเจริญ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556864" y="2720496"/>
            <a:ext cx="4787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โครงการโภชนาการอาหารสำหรับเด็กปฐมวัย 2 - 5 ปี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-25874" y="6432343"/>
            <a:ext cx="7584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11 กรกฎาคม พ.ศ. 2567 เวลา 09.00 น. นายมนตรี ศรีคำภา นายกเทศมนตรีตำบลกุดชมภู และคณะผู้บริหารและพนักงาน เจ้าหน้าที่เทศบาลตำบลกุดชมภูออกตัดแต่งกิ่งไม้ทียื่นออกมาบดบังถนนในการสัญจรและบดบังไฟส่องสว่างสาธารณะประโยชน์เส้นซุ้มประตูบ้าน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โนนจิกน้อย หมู่ที่ 14 ตลอดเส้นทาง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2488317" y="6005513"/>
            <a:ext cx="2382447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/>
            <a:r>
              <a:rPr lang="th-TH" sz="20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กิจกรรมทำความสะอาดพื้นที่</a:t>
            </a:r>
            <a:endParaRPr lang="th-TH" sz="20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1084F0CD-9DED-31EB-C062-8099D044EF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9" y="4499655"/>
            <a:ext cx="1702354" cy="127676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DA94FC5-9861-AAE6-44D1-3F692DE520E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95" y="4490994"/>
            <a:ext cx="1725450" cy="129408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BEB6014B-F8A8-9C4C-9FCB-934A2DFB47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72" y="4490994"/>
            <a:ext cx="1716861" cy="1287646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C94AC3FB-330A-B5F4-1511-AF1A9843F9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165" y="4490994"/>
            <a:ext cx="1725700" cy="1294275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D9728180-14A3-F203-21D7-E0B6C8FD32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6" y="7316219"/>
            <a:ext cx="1704517" cy="1278676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839BE421-CA64-A9FC-BDCE-2280BACE59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896" y="7319907"/>
            <a:ext cx="1704518" cy="1278677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32AF5FA3-4F46-28E1-0759-AC94D632B51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442" y="7316220"/>
            <a:ext cx="1704517" cy="1278388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0048ED18-B2E6-8288-B888-E8E21DE0E5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987" y="7316220"/>
            <a:ext cx="1704517" cy="127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46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7 เดือนกรกฎาคม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26099" y="3160287"/>
            <a:ext cx="7679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12 กรกฎาคม พ.ศ. 2567 เวลา 09.30 น. นายมนตรี ศรีคำภา มอบหมายให้ นายพูลสวัสดิ์ คะตะวงศ์ เลขานุการนายกเทศมนตรีตำบล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กุดชมภู พร้อมด้วย ผู้ใหญ่บ้านในพื้นที่ตำบลกุดชมภู อสม. ประชาชนจิตอาสา นางจรินท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ทิพย์ พันนาภพ หัวหน้าฝ่ายอำนวยการ และพนักงาน เจ้าหน้าที่เทศบาลตำบลกุดชมภู เข้าร่วมกิจกรรม </a:t>
            </a:r>
            <a:r>
              <a:rPr lang="en-US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Big Cleaning Day 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เพื่อเฉลิมพระเกียรติพระบาทสมเด็จพระเจ้าอยู่หัว เนื่องในโอกาสพระราชพิธีมหามงคลเฉลิมพระชนมพรรษา 6 รอบ 28 กรกฎาคม 2567 ณ บริเวณลานพระปรมาภิไธยแก่งสะพือ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486204" y="2704621"/>
            <a:ext cx="7085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 </a:t>
            </a:r>
            <a:r>
              <a:rPr lang="en-US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Big Cleaning Day </a:t>
            </a:r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เพื่อเฉลิมพระเกียรติพระบาทสมเด็จพระเจ้าอยู่หัว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7F3406D8-9E02-E994-2A53-1622E29A5AA4}"/>
              </a:ext>
            </a:extLst>
          </p:cNvPr>
          <p:cNvSpPr txBox="1"/>
          <p:nvPr/>
        </p:nvSpPr>
        <p:spPr>
          <a:xfrm>
            <a:off x="21263" y="6280151"/>
            <a:ext cx="7584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19 กรกฎาคม พ.ศ.2567 เวลา 09.00 น.นายมนตรี ศรีคำภา นายกเทศมนตรีตำบลกุดชมภู เป็นประธานเปิดโครงการเยี่ยมผู้สูงอายุ ผู้ป่วยติดเตียง และผู้พิการ เพื่อคุณภาพชีวิตที่ดี พลังใจเข้มแข็ง ประจำปี2567 โดยมีคณะผู้บริหารเทศบาลตำบลกุดชมภู สมาชิกสภาเทศบาลเทศบาลตำบลกุดชมภู ร่วมเป็นเกียรติในโครงการครั้งนี้ ณ หอประชุมประทีปสามัคคีธรรม โรงพยาบาลส่งเสริมสุขภาพตำบลกุดชมภู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F39363D9-A414-60A3-95E4-3F35CC2AF942}"/>
              </a:ext>
            </a:extLst>
          </p:cNvPr>
          <p:cNvSpPr txBox="1"/>
          <p:nvPr/>
        </p:nvSpPr>
        <p:spPr>
          <a:xfrm>
            <a:off x="180683" y="5880041"/>
            <a:ext cx="7407581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/>
            <a:r>
              <a:rPr lang="th-TH" sz="20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โครงการเยี่ยมผู้สูงอายุ ผู้ป่วยติดเตียง และผู้พิการ เพื่อคุณภาพชีวิตที่ดี พลังใจเข้มแข็ง ประจำปี2567</a:t>
            </a:r>
            <a:endParaRPr lang="th-TH" sz="20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42F298B-FDE2-B83F-D782-10B30D7D46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3" y="4439659"/>
            <a:ext cx="1705066" cy="1278800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92CF0791-BD2B-5AC4-2DBE-7EC2053F6F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0" y="4423558"/>
            <a:ext cx="1726146" cy="1294901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C5A5B881-6C3A-185F-7160-9CD318AE1E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760" y="4432948"/>
            <a:ext cx="1726146" cy="1294901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F66C470B-36D7-2E77-F219-1682F75EEC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21" y="4427332"/>
            <a:ext cx="1721114" cy="1291127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8FF55730-8B7A-969A-8B6A-19B4E91041D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3" y="7447919"/>
            <a:ext cx="1787887" cy="1340916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0388A884-A22D-6C76-D5B9-F96B1C32633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827" y="7446910"/>
            <a:ext cx="1787484" cy="1340916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CF39E669-BD9C-E812-D685-2FF3224894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344" y="7446910"/>
            <a:ext cx="1787484" cy="1340916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55ED7F81-F040-3E2E-02C0-2FCB936371B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37" y="7459121"/>
            <a:ext cx="1771608" cy="132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37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7 เดือนกรกฎาคม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430540"/>
            <a:ext cx="76791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19 กรกฎาคม 2567 เวลา 10.00 น. เทศบาลตำบลกุดชมภูโดย นายมนตรี ศรีคำภา นายกเทศมนตรีตำบลกุดชมภู ร่วมกับสภาวัฒนธรรมตำบลกุดชมภู คณะผู้บริหารเทศบาลตำบลกุดชมภู สมาชิกสภาเทศบาลตำบลกุดชมภู นายอภิชาติ เศร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พนักงานเจ้าหน้าที่เทศบาล กำนันผู้ใหญ่บ้าน คณะครูโรงเรียนบ้านหินลาดแสนตอ คณะครู ผู้ปกครอง และเด็กเล็กศูนย์พัฒนาเด็กเล็กในสังกัดเทศบาลตำบลกุดชมภู ทั้ง 4 แห่ง พร้อมด้วยพุทธศาสนิกชน ร่วม ถวายเทียน ผ้าอาบน้ำฝนและเครื่องไทยธรรม แด่พระภิกษุสงฆ์ จำนวน 25 รูป วัดในเขตพื้นที่ตำบลกุดชมภู พร้อมรับฟังการแสดงพระธรรมเทศนา หัวข้อ "ความสำคัญของวันสำคัญทางพระพุทธศาสนาและหลักธรรมกับชีวิตประจำวัน" โดย พระครูประทีปอัครธรรม เจ้าคณะตำบลกุดชมภู เขต 1 เนื่องในวันอาสาฬหบูชาและวันเข้าพรรษา ณ วัดแก่งศิลา (วัดในโครงการวัด ประชา รัฐ สร้างสุข "1 อปท. 2 ศาสนสถาน 2 สถานศึกษา และภาคีความร่วมมือในระดับพื้นที่ของตำบลกุดชมภู) หมู่ที่ 6 บ้านหินลาด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4086" y="2719944"/>
            <a:ext cx="7557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วันอาสาฬหบูชาและวันเข้าพรรษา ณ วัดแก่งศิลา (วัดในโครงการวัด ประชา รัฐ สร้างสุข "1 อปท. </a:t>
            </a:r>
          </a:p>
          <a:p>
            <a:pPr algn="ctr"/>
            <a:r>
              <a:rPr lang="th-TH" sz="20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 ศาสนสถาน 2 สถานศึกษา และภาคีความร่วมมือในระดับพื้นที่ของตำบลกุดชมภู)</a:t>
            </a:r>
            <a:endParaRPr lang="th-TH" sz="20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4C4332F-D207-322E-2F3C-253BEEB110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5" y="5553207"/>
            <a:ext cx="1753873" cy="131540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914FC723-36A8-EF59-D249-B6CF8B8D9D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94" y="5553207"/>
            <a:ext cx="1753478" cy="1315405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84471D62-44DC-19B6-4B5D-BABC57FCF7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60" y="5553503"/>
            <a:ext cx="1753478" cy="1315109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40D594CC-05D1-94D1-9BCA-28B8612EEB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03" y="5553207"/>
            <a:ext cx="1753477" cy="1315405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2095668B-9FED-6792-AC27-E2B8AD9726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5" y="7010095"/>
            <a:ext cx="1753873" cy="1315405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BD9951B6-E075-E740-A056-41465EEBE6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115" y="7010095"/>
            <a:ext cx="1737958" cy="1315405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0B1A0F6D-201B-2306-B8C2-CB6E505EA17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60" y="7010095"/>
            <a:ext cx="1753082" cy="1315109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95FA798B-2A77-CAB0-CC02-C5A34D1B9C1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29" y="7017622"/>
            <a:ext cx="1753082" cy="131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74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7 เดือนกรกฎาคม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-11788" y="3232896"/>
            <a:ext cx="7679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25 กรกฎาคม พ.ศ. 2567 เวลา 09.00 น. นายมนตรี ศรีคำภา นายกเทศมนตรีตำบลกุดชมภู และคณะผู้บริหารและพนักงาน เจ้าหน้าที่เทศบาลตำบลกุดชมภูออกพื้นที่ทำความสะอากตัดแต่งกิ่งไม้ทียื่นออกมาบดบังถนนในการสัญจรและบดบังไฟส่องสว่าง เส้นตรงข้ามหน้าวัดวิหารเจดีย์ศรีชมพู ม.11 ( วัดบ้านกุดชมภู) ไปยังเส้นทางหมู่บ้าน ทะลุไปเส้นทางลัดเข้าซุ้มประตูบ้านดอนหวาย ม.7 ตำบลกุดชมภู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4086" y="2719944"/>
            <a:ext cx="755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กิจกรรมทำความสะอาดพื้นที่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628567B-B1A9-F867-46E7-189CDBA6AA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96" y="4361401"/>
            <a:ext cx="1692365" cy="1269274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F97F8880-A250-3AF0-60B2-94A3FD5BC7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60" y="4361401"/>
            <a:ext cx="1692365" cy="1269274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FA233C7C-FB99-B5DD-3997-8E33422976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62" y="4361401"/>
            <a:ext cx="1692366" cy="1269274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50A542C1-E547-2C7E-E64E-ADB4F86DDD2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834" y="4357146"/>
            <a:ext cx="1692366" cy="1269274"/>
          </a:xfrm>
          <a:prstGeom prst="rect">
            <a:avLst/>
          </a:prstGeom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0FBF4D41-7419-46B8-FEF3-44C14563B8B8}"/>
              </a:ext>
            </a:extLst>
          </p:cNvPr>
          <p:cNvSpPr txBox="1"/>
          <p:nvPr/>
        </p:nvSpPr>
        <p:spPr>
          <a:xfrm>
            <a:off x="6469" y="6004062"/>
            <a:ext cx="7557375" cy="2117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กรกฎาคม พ.ศ. เวลา 09:00 น. นายมนตรี ศรีคำภา นายกเทศมนตรีตำบลกุดชมภู เป็นประธานเปิดโครงการกีฬาศูนย์พัฒนาเด็กเล็กเทศบาลตำบลกุดชมภู กิจกรรมพัฒนาผู้เรียน เทศบาลตำบลกุดชมภู ประจำปี พ.ศ. 2567 โดยมีคณะผู้บริหารเทศบาล ฯ สมาชิกสภาเทศบาล กำนันผู้ใหญ่บ้าน คณะกรรมการสถานศึกษา ผู้มีเกียรติ ร่วมพิธีเปิดในครั้งนี้ โดยมี นางสาวน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ภษร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โพธิ์งาม รองปลัดเทศบาลตำบลกุดชมภู ได้กล่าวรายงานวัตถุประสงค์ของการจัดแข่งขันกีฬาศูนย์พัฒนาเด็กเล็ก ฯ เพื่อเป็นการพัฒนาให้เด็กมีสุขภาพที่ดีทั้งด้านร่างกายอารมณ์สังคมและสติปัญญา ให้มีการพัฒนาที่เจริญเติบโตตามวัยและวุฒิภาวะนอกจากนี้ยังส่งเสริมความสัมพันธ์ สถาบันครอบครัวและสร้างสุขลักษณะนิสัยที่ดี ให้กับเด็ก ได้ประพฤติดี คิดดี ทำดี มีจิตใจดีงามและสามารถอยู่ในสังคมอย่างมีความสุข มีนักกีฬาจากศูนย์พัฒนาเด็กเล็กทั้ง 4 แห่ง และมีผู้เข้าร่วม จำนวน 108 คน ณ หอประชุมโรงเรียนบ้านหินลาด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65641A9E-0EE3-2167-BE06-F459372B240B}"/>
              </a:ext>
            </a:extLst>
          </p:cNvPr>
          <p:cNvSpPr txBox="1"/>
          <p:nvPr/>
        </p:nvSpPr>
        <p:spPr>
          <a:xfrm>
            <a:off x="0" y="5702715"/>
            <a:ext cx="7557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โครงการกีฬาศูนย์พัฒนาเด็กเล็กเทศบาลตำบลกุดชมภู กิจกรรมพัฒนาผู้เรียน เทศบาลตำบลกุดชมภู ประจำปี พ.ศ. 2567</a:t>
            </a:r>
            <a:endParaRPr lang="th-TH" sz="18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F1EB8815-971D-3DCD-0203-C3EDA7122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7" y="7813261"/>
            <a:ext cx="1717972" cy="1288479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728D866A-3C0E-6314-ED62-F8048FD7C4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38" y="7813261"/>
            <a:ext cx="1717972" cy="1288479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7A943325-00C8-197E-5670-B939122EEC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88" y="7813261"/>
            <a:ext cx="1717973" cy="128848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BF2FBB5C-E5E4-6DD0-BE84-F2A36C1A5DF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68" y="7821062"/>
            <a:ext cx="1717972" cy="128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445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7 เดือนกรกฎาคม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68581" y="3474076"/>
            <a:ext cx="7806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28 กรกฎาคม 2567 นายยงยุต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คำก้อน รองนายกเทศมนตรีตำบลกุดชมภู พนักงานเจ้าหน้าที่ ผู้ใหญ่บ้าน ประชาชนจิตอาสา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ร่วมกิจกรรมเฉลิมพระเกียรติพระบาทสมเด็จพระเจ้าอยู่หัว เนื่องในโอกาสพระราชพิธีมหามงคลเฉลิมพระชนมพรรษา ๖ รอบ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๒๘ กรกฎาคม ๒๕๖๗ ณ หอประชุมอำเภอ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14086" y="2719944"/>
            <a:ext cx="7557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กิจกรรมเฉลิมพระเกียรติพระบาทสมเด็จพระเจ้าอยู่หัว เนื่องในโอกาสพระราชพิธีมหามงคลเฉลิมพระชนมพรรษา ๖ รอบ ๒๘ กรกฎาคม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0FBF4D41-7419-46B8-FEF3-44C14563B8B8}"/>
              </a:ext>
            </a:extLst>
          </p:cNvPr>
          <p:cNvSpPr txBox="1"/>
          <p:nvPr/>
        </p:nvSpPr>
        <p:spPr>
          <a:xfrm>
            <a:off x="-24725" y="6063511"/>
            <a:ext cx="7557375" cy="162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30 กรกฎาคม 2567 เวลา 09.00 น. เทศบาลตำบลกุดชมภู โดย นายมนตรี ศรีคำภา นายกเทศมนตรีตำบลกุดชมภู 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นักเรียนศูนย์พัฒนาเด็กเล็กบ้านยอดดอนชี สังกัดเทศบาลตำบลกุดชมภู เป็นตัวแทนระดับอำเภอ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เข้าร่วมแข่งขันกิจกรรมจักรยานขาไถ เฉลิมพระเกียรติพระบาทสมเด็จพระเจ้าอยู่หัว เนื่องในโอกาสพระราชพิธีมหามงคลเฉลิมพระชนมพรรษา 6 รอบ 28 กรกฎาคม 2567 มีนางหนูพัด แกพิษรองนายกเทศมนตรีตำบลกุดชมภู นางประยงค์ วงศ์จันทรา ท้องถิ่นอำเภอ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พร้อมทั้งพนักงานเจ้าหน้าที่เทศบาลตำบลกุดชมภูร่วมเชียร์และให้กำลังใจ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น้องๆ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ในครั้งนี้ด้วย ณ สนามกีฬา โรงเรียนกีฬา จ.อุบลราชธานี</a:t>
            </a:r>
          </a:p>
          <a:p>
            <a:endParaRPr lang="th-TH" dirty="0"/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65641A9E-0EE3-2167-BE06-F459372B240B}"/>
              </a:ext>
            </a:extLst>
          </p:cNvPr>
          <p:cNvSpPr txBox="1"/>
          <p:nvPr/>
        </p:nvSpPr>
        <p:spPr>
          <a:xfrm>
            <a:off x="-24725" y="5706742"/>
            <a:ext cx="75573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2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กิจกรรมจักรยานขาไถ เฉลิมพระเกียรติพระบาทสมเด็จพระเจ้าอยู่หัว</a:t>
            </a:r>
            <a:endParaRPr lang="th-TH" sz="22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EFBA493-1342-D568-03B8-C69A32E677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7" y="4342746"/>
            <a:ext cx="1818661" cy="136399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29754300-6372-FBE7-E123-F1C8113ADA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1" y="4342746"/>
            <a:ext cx="1818662" cy="1363997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AA02F42C-8E80-DFA6-DB73-FF6717B436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596" y="4347413"/>
            <a:ext cx="1812439" cy="1359329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F0F500D6-500D-34AB-AE0D-AB249A8575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12" y="4367303"/>
            <a:ext cx="1589446" cy="1339439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F9867D15-E23C-C0F1-A015-2E5E7A35D7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4" y="7521942"/>
            <a:ext cx="1818661" cy="1364304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4AB49595-679B-6FAC-B67C-07F86B47D9D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113" y="7516499"/>
            <a:ext cx="1818661" cy="1364304"/>
          </a:xfrm>
          <a:prstGeom prst="rect">
            <a:avLst/>
          </a:prstGeom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322A7514-EFB6-E6A8-BAAC-A977EB833E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42" y="7516499"/>
            <a:ext cx="1812439" cy="1359636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213ECE1B-1C32-DFB7-4CEF-85B08E43CE2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26" y="7521266"/>
            <a:ext cx="1812438" cy="136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99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รูปภาพประกอบด้วย ผนัง, เรียงต่อกั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6D19BAC-DD9D-4767-9A16-A308AD473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7557376" cy="10691813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CFFF454-270B-44C1-B676-DB8E8F5876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04"/>
          <a:stretch/>
        </p:blipFill>
        <p:spPr>
          <a:xfrm>
            <a:off x="1149" y="9815513"/>
            <a:ext cx="7557376" cy="87630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DD0B0F9-833C-4B53-B40A-9E8B78A158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5" t="86191" b="4321"/>
          <a:stretch/>
        </p:blipFill>
        <p:spPr>
          <a:xfrm>
            <a:off x="5129213" y="9215437"/>
            <a:ext cx="2429312" cy="1014413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757DA908-2092-4660-A0E2-4221E2AA07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23"/>
          <a:stretch/>
        </p:blipFill>
        <p:spPr>
          <a:xfrm>
            <a:off x="1149" y="1"/>
            <a:ext cx="7557376" cy="211455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126A6D86-0392-4F04-A024-16CD6BC16CB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b="76481"/>
          <a:stretch/>
        </p:blipFill>
        <p:spPr>
          <a:xfrm>
            <a:off x="1149" y="1500188"/>
            <a:ext cx="7557376" cy="1014413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7F63D3C2-D711-4F25-BF54-4A07C4F330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 b="74744"/>
          <a:stretch/>
        </p:blipFill>
        <p:spPr>
          <a:xfrm>
            <a:off x="1149" y="1685925"/>
            <a:ext cx="7557376" cy="1014413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6802966B-698B-4E93-BF0C-CFA46D823F6D}"/>
              </a:ext>
            </a:extLst>
          </p:cNvPr>
          <p:cNvSpPr txBox="1"/>
          <p:nvPr/>
        </p:nvSpPr>
        <p:spPr>
          <a:xfrm>
            <a:off x="1773383" y="321271"/>
            <a:ext cx="5240537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5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r>
              <a:rPr lang="th-TH" sz="3000" dirty="0">
                <a:solidFill>
                  <a:schemeClr val="bg1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ประชาสัมพันธ์</a:t>
            </a:r>
          </a:p>
          <a:p>
            <a:r>
              <a:rPr lang="th-TH" sz="2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4845192-3AA7-4D83-B215-DEFBF120443A}"/>
              </a:ext>
            </a:extLst>
          </p:cNvPr>
          <p:cNvSpPr txBox="1"/>
          <p:nvPr/>
        </p:nvSpPr>
        <p:spPr>
          <a:xfrm>
            <a:off x="4041441" y="2263488"/>
            <a:ext cx="3542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dirty="0">
                <a:latin typeface="Mitr Light" panose="00000400000000000000" pitchFamily="2" charset="-34"/>
                <a:cs typeface="Mitr Light" panose="00000400000000000000" pitchFamily="2" charset="-34"/>
              </a:rPr>
              <a:t>ฉบับที่ 7 เดือนกรกฎาคม พ.ศ.2567</a:t>
            </a: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CECCDEFA-646E-4E3B-8BFC-3BDBFF981575}"/>
              </a:ext>
            </a:extLst>
          </p:cNvPr>
          <p:cNvSpPr txBox="1"/>
          <p:nvPr/>
        </p:nvSpPr>
        <p:spPr>
          <a:xfrm>
            <a:off x="158408" y="10172282"/>
            <a:ext cx="539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เทศบาลตำบลกุดชมภู อำเภอ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พิบู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ลม</a:t>
            </a:r>
            <a:r>
              <a:rPr lang="th-TH" sz="1600" dirty="0" err="1">
                <a:latin typeface="Mitr Light" panose="00000400000000000000" pitchFamily="2" charset="-34"/>
                <a:cs typeface="Mitr Light" panose="00000400000000000000" pitchFamily="2" charset="-34"/>
              </a:rPr>
              <a:t>ัง</a:t>
            </a:r>
            <a:r>
              <a:rPr lang="th-TH" sz="1600" dirty="0">
                <a:latin typeface="Mitr Light" panose="00000400000000000000" pitchFamily="2" charset="-34"/>
                <a:cs typeface="Mitr Light" panose="00000400000000000000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6523FCF8-1019-0556-BD03-FCBBE0D0F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82" y="184200"/>
            <a:ext cx="1553601" cy="155360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9ACC51A-BC35-78C5-7446-2C9272C084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869" y="9466428"/>
            <a:ext cx="654101" cy="654101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22BD9CC-BDF9-109D-5487-EE249B66F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449" y="9466428"/>
            <a:ext cx="652246" cy="652246"/>
          </a:xfrm>
          <a:prstGeom prst="rect">
            <a:avLst/>
          </a:prstGeom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4F36009-3668-985B-0320-7159E1E6933C}"/>
              </a:ext>
            </a:extLst>
          </p:cNvPr>
          <p:cNvSpPr txBox="1"/>
          <p:nvPr/>
        </p:nvSpPr>
        <p:spPr>
          <a:xfrm>
            <a:off x="0" y="3320770"/>
            <a:ext cx="78068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31 กรกฎาคม พ.ศ.2567 เวลา 09.00 น. นายมนตรี ศรีคำภา นายกเทศมนตรีตำบลกุดชมภู เป็นประธานเปิดโครงการ ฟ.ฟันสวย ยิ้มใส ประจำปีการศึกษา 2567 โดยมีคณะผู้บริหารเทศบาลตำบลกุดชมภู สมาชิกสภาเทศบาลตำบลกุดชมภู ผู้ใหญ่บ้าน และพนักงาน เจ้าหน้าที่</a:t>
            </a:r>
          </a:p>
          <a:p>
            <a:pPr algn="l"/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เทศบาลตำบลกุดชมภู ร่วมเป็นเกียรติในโครงการครั้งนี้ ณ ศูนย์พัฒนาเด็กเล็กบ้านยอดดอนชี ตำบลกุดชมภู อำเภอ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6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6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EBA04639-4340-57F9-D0B7-5AEAD6C2F96F}"/>
              </a:ext>
            </a:extLst>
          </p:cNvPr>
          <p:cNvSpPr txBox="1"/>
          <p:nvPr/>
        </p:nvSpPr>
        <p:spPr>
          <a:xfrm>
            <a:off x="-24725" y="2797638"/>
            <a:ext cx="7557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i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ฟ.ฟันสวย ยิ้มใส ประจำปีการศึกษา 2567</a:t>
            </a:r>
            <a:endParaRPr lang="th-TH" sz="2400" b="1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66BADD0-64B4-DB5F-E7BE-66851763E8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7" y="4720038"/>
            <a:ext cx="2014424" cy="1510818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CB89F1B3-DA47-891D-71BA-9625AC8271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05" y="4709331"/>
            <a:ext cx="2014424" cy="1510818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A247FDD3-17BB-A5A6-2F8A-0DB3EB74A1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83" y="4698560"/>
            <a:ext cx="2014425" cy="1511160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62315DD3-2950-76B4-2B46-152EE4872C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7" y="6313419"/>
            <a:ext cx="2014424" cy="1511159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9BD5F26E-F97C-D688-F4CC-9A8E23861D9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006" y="6313419"/>
            <a:ext cx="2014424" cy="1511159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96F9ED31-6290-4A97-8C53-3EDB8F506B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83" y="6313419"/>
            <a:ext cx="2014425" cy="151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22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6084</TotalTime>
  <Words>1984</Words>
  <Application>Microsoft Office PowerPoint</Application>
  <PresentationFormat>กำหนดเอง</PresentationFormat>
  <Paragraphs>88</Paragraphs>
  <Slides>9</Slides>
  <Notes>9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9</vt:i4>
      </vt:variant>
    </vt:vector>
  </HeadingPairs>
  <TitlesOfParts>
    <vt:vector size="16" baseType="lpstr">
      <vt:lpstr>Calibri</vt:lpstr>
      <vt:lpstr>TH SarabunPSK</vt:lpstr>
      <vt:lpstr>Calibri Light</vt:lpstr>
      <vt:lpstr>Arial</vt:lpstr>
      <vt:lpstr>Mitr</vt:lpstr>
      <vt:lpstr>Mitr Light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338</cp:revision>
  <cp:lastPrinted>2024-06-19T03:01:44Z</cp:lastPrinted>
  <dcterms:created xsi:type="dcterms:W3CDTF">2019-11-10T02:56:05Z</dcterms:created>
  <dcterms:modified xsi:type="dcterms:W3CDTF">2024-08-13T08:03:28Z</dcterms:modified>
</cp:coreProperties>
</file>