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2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</p:sldIdLst>
  <p:sldSz cx="7559675" cy="10691813"/>
  <p:notesSz cx="7019925" cy="9305925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Mitr" panose="00000500000000000000" pitchFamily="2" charset="-34"/>
      <p:regular r:id="rId19"/>
      <p:bold r:id="rId20"/>
    </p:embeddedFont>
    <p:embeddedFont>
      <p:font typeface="Mitr Light" panose="00000400000000000000" pitchFamily="2" charset="-34"/>
      <p:regular r:id="rId21"/>
    </p:embeddedFont>
    <p:embeddedFont>
      <p:font typeface="Segoe UI Historic" panose="020B0502040204020203" pitchFamily="34" charset="0"/>
      <p:regular r:id="rId22"/>
    </p:embeddedFont>
    <p:embeddedFont>
      <p:font typeface="TH SarabunPSK" panose="020B0500040200020003" pitchFamily="34" charset="-34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39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478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1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095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69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43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17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191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3"/>
    <a:srgbClr val="CC0232"/>
    <a:srgbClr val="CA1F3B"/>
    <a:srgbClr val="143D1D"/>
    <a:srgbClr val="69110D"/>
    <a:srgbClr val="1C1651"/>
    <a:srgbClr val="008B50"/>
    <a:srgbClr val="43B64D"/>
    <a:srgbClr val="0089B8"/>
    <a:srgbClr val="00AE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>
        <p:scale>
          <a:sx n="100" d="100"/>
          <a:sy n="100" d="100"/>
        </p:scale>
        <p:origin x="1572" y="-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76688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26738-7B80-4940-AC59-3595544470F5}" type="datetimeFigureOut">
              <a:rPr lang="th-TH" smtClean="0"/>
              <a:t>11/09/67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2400300" y="1163638"/>
            <a:ext cx="22193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976688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93817-FE37-414B-8F0D-AA13F25F70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30717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0883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7727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68545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0201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48970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22391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2202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45705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0939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3167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6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1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6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9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1C4A-6570-406B-9573-FC48F1C3EB7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g"/><Relationship Id="rId18" Type="http://schemas.openxmlformats.org/officeDocument/2006/relationships/image" Target="../media/image1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1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13.jpg"/><Relationship Id="rId10" Type="http://schemas.openxmlformats.org/officeDocument/2006/relationships/image" Target="../media/image8.jpg"/><Relationship Id="rId19" Type="http://schemas.openxmlformats.org/officeDocument/2006/relationships/image" Target="../media/image17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1.jpg"/><Relationship Id="rId18" Type="http://schemas.openxmlformats.org/officeDocument/2006/relationships/image" Target="../media/image8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80.jpg"/><Relationship Id="rId17" Type="http://schemas.openxmlformats.org/officeDocument/2006/relationships/image" Target="../media/image85.jp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83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8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jpg"/><Relationship Id="rId18" Type="http://schemas.openxmlformats.org/officeDocument/2006/relationships/image" Target="../media/image24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8.jpg"/><Relationship Id="rId17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21.jpg"/><Relationship Id="rId10" Type="http://schemas.openxmlformats.org/officeDocument/2006/relationships/image" Target="../media/image8.jpg"/><Relationship Id="rId19" Type="http://schemas.openxmlformats.org/officeDocument/2006/relationships/image" Target="../media/image25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7.jpg"/><Relationship Id="rId18" Type="http://schemas.openxmlformats.org/officeDocument/2006/relationships/image" Target="../media/image32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6.jpg"/><Relationship Id="rId17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29.jpg"/><Relationship Id="rId10" Type="http://schemas.openxmlformats.org/officeDocument/2006/relationships/image" Target="../media/image8.jpg"/><Relationship Id="rId19" Type="http://schemas.openxmlformats.org/officeDocument/2006/relationships/image" Target="../media/image33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5.jpg"/><Relationship Id="rId18" Type="http://schemas.openxmlformats.org/officeDocument/2006/relationships/image" Target="../media/image40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34.jpg"/><Relationship Id="rId17" Type="http://schemas.openxmlformats.org/officeDocument/2006/relationships/image" Target="../media/image39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37.jpg"/><Relationship Id="rId10" Type="http://schemas.openxmlformats.org/officeDocument/2006/relationships/image" Target="../media/image8.jpg"/><Relationship Id="rId19" Type="http://schemas.openxmlformats.org/officeDocument/2006/relationships/image" Target="../media/image41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3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3.jpg"/><Relationship Id="rId18" Type="http://schemas.openxmlformats.org/officeDocument/2006/relationships/image" Target="../media/image48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2.jpg"/><Relationship Id="rId17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45.jpg"/><Relationship Id="rId10" Type="http://schemas.openxmlformats.org/officeDocument/2006/relationships/image" Target="../media/image8.jpg"/><Relationship Id="rId19" Type="http://schemas.openxmlformats.org/officeDocument/2006/relationships/image" Target="../media/image49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4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1.jpg"/><Relationship Id="rId18" Type="http://schemas.openxmlformats.org/officeDocument/2006/relationships/image" Target="../media/image5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50.jpg"/><Relationship Id="rId17" Type="http://schemas.openxmlformats.org/officeDocument/2006/relationships/image" Target="../media/image55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53.jpg"/><Relationship Id="rId10" Type="http://schemas.openxmlformats.org/officeDocument/2006/relationships/image" Target="../media/image8.jpg"/><Relationship Id="rId19" Type="http://schemas.openxmlformats.org/officeDocument/2006/relationships/image" Target="../media/image57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5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9.jpg"/><Relationship Id="rId18" Type="http://schemas.openxmlformats.org/officeDocument/2006/relationships/image" Target="../media/image64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58.jpg"/><Relationship Id="rId17" Type="http://schemas.openxmlformats.org/officeDocument/2006/relationships/image" Target="../media/image63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61.jpg"/><Relationship Id="rId10" Type="http://schemas.openxmlformats.org/officeDocument/2006/relationships/image" Target="../media/image8.jpg"/><Relationship Id="rId19" Type="http://schemas.openxmlformats.org/officeDocument/2006/relationships/image" Target="../media/image65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6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7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66.jpg"/><Relationship Id="rId17" Type="http://schemas.openxmlformats.org/officeDocument/2006/relationships/image" Target="../media/image71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69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6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3.jpg"/><Relationship Id="rId18" Type="http://schemas.openxmlformats.org/officeDocument/2006/relationships/image" Target="../media/image78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72.jpg"/><Relationship Id="rId17" Type="http://schemas.openxmlformats.org/officeDocument/2006/relationships/image" Target="../media/image77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75.jpg"/><Relationship Id="rId10" Type="http://schemas.openxmlformats.org/officeDocument/2006/relationships/image" Target="../media/image8.jpg"/><Relationship Id="rId19" Type="http://schemas.openxmlformats.org/officeDocument/2006/relationships/image" Target="../media/image79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7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411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8 เดือนสิงหาคม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15053" y="3158045"/>
            <a:ext cx="7679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 สิงหาคม พ.ศ.2567 เวลา 09.00 น. นายมนตรี ศรีคำภา นายกเทศมนตรีตำบลกุดชมภู เป็นประธานเปิดโครงการส่งเสริมพัฒนาการ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เด็กปฐมวัย ประจำปีการศึกษา 2567 โดยมีคณะผู้บริหารเทศบาลตำบลกุดชมภู สมาชิกสภาเทศบาลตำบลกุดชมภู ผู้ใหญ่บ้าน และพนักงาน เจ้าหน้าที่เทศบาลตำบลกุดชมภู ร่วมเป็นเกียรติในโครงการครั้งนี้ เพื่อให้เด็กนักเรียนมีพัฒนาทางด้านสติปัญญา ร่างกาย และจิตใจ เพื่อเตรียมความพร้อมในการศึกษาต่อในระดับสูงขึ้นต่อไป ณ ศาลาประชาคมหมู่บ้าน บ้านดอนสำราญ หมู่ที่ 9 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854112" y="2725734"/>
            <a:ext cx="605981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โครงการส่งเสริมพัฒนาการเด็กปฐมวัย ประจำปีการศึกษา 2567</a:t>
            </a:r>
            <a:endParaRPr lang="th-TH" sz="22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0" y="6110812"/>
            <a:ext cx="7584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 สิงหาคม พ.ศ.2567 เวลา 09.00 น. นายมนตรี ศรีคำภา นายกเทศมนตรีตำบลกุดชมภู เป็นประธานเปิดโครงการอบรมป้องกันและควบคุมโรคอุบัติใหม่ ประจำปีงบประมาณ 2567 โดยมีวัตถุประสงค์เพื่อ สร้างการรับรู้และป้องกันเกี่ยวกับโรคอุบัติใหม่และโรคอุบัติซ้ำในเขตพื้นที่ตำบลกุดชมภู โดยมีคณะผู้บริหารเทศบาลฯ สมาชิกสภาเทศบาลฯ และพนักงาน เจ้าหน้าที่เทศบาลตำบลกุดชมภู ร่วมเป็นเกียรติในโครงการครั้งนี้ ณ ห้องประชุมเทศบาลตำบลกุดชมภู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845900" y="5754484"/>
            <a:ext cx="639108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โครงการอบรมป้องกันและควบคุมโรคอุบัติใหม่ ประจำปีงบประมาณ 2567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29BAB89A-9D7D-62BF-EE0E-813E748334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29" y="4491341"/>
            <a:ext cx="1627296" cy="1220471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B5EF9780-B18F-3238-9DD1-FAD272C06B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92" y="4487473"/>
            <a:ext cx="1627296" cy="1220472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1D6E9CFA-AAD4-33BA-66C0-818CA6CE76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20" y="4491341"/>
            <a:ext cx="1622138" cy="1216604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2A6FFC6C-DD87-4115-EAC8-4E143F83E1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93" y="4509862"/>
            <a:ext cx="1636777" cy="1227583"/>
          </a:xfrm>
          <a:prstGeom prst="rect">
            <a:avLst/>
          </a:prstGeom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2AB9E4CF-9B42-8B17-0D9A-1AD5FFE36C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6" y="7362011"/>
            <a:ext cx="1664785" cy="1248589"/>
          </a:xfrm>
          <a:prstGeom prst="rect">
            <a:avLst/>
          </a:prstGeom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5EE59E7B-6F35-43FF-49A9-A304A8EAF40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78" y="7362011"/>
            <a:ext cx="1664785" cy="1248589"/>
          </a:xfrm>
          <a:prstGeom prst="rect">
            <a:avLst/>
          </a:prstGeom>
        </p:spPr>
      </p:pic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E9758E5-BA9A-AF31-127F-9C41F38DD4F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074" y="7358224"/>
            <a:ext cx="1664785" cy="1248589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B1E2FE7B-A19E-7C5D-4762-9CA38F2664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071" y="7358224"/>
            <a:ext cx="1664786" cy="124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83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411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8 เดือนสิงหาคม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24724" y="3114677"/>
            <a:ext cx="7679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29 กันยายน พ.ศ. 2567 เวลา 08.30 น.นายมนตรี ศรีคำภา พร้อมคณะผู้บริหารเทศบาลตำบลกุดชมภู ร่วมให้กำลังใจ ผู้บริจาคโลหิต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ณ ห้องประชุมเทศบาลตำบลกุดชมภู โดย สภากาชาดไทยโรงพยาบาลพ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สำนักงานสาธารณสุขอำเภอ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โรงพยาบาล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ส่งเสริมสุขภาพตำบลกุดชมภูและเทศบาลและเทศบาลตำบลกุดชมภู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1298788" y="2694345"/>
            <a:ext cx="4701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บริจาคโลหิต ณ ห้องประชุมเทศบาลตำบลกุดชมภู</a:t>
            </a:r>
            <a:endParaRPr lang="th-TH" sz="22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-25874" y="5965473"/>
            <a:ext cx="7584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30 สิงหาคม พ.ศ.2567 เวลา 09.00 น. นายมนตรี ศรีคำภา นายกเทศมนตรีตำบลกุดชมภู เป็นประธานเปิดโครงการส่งเสริมกิจกรรมสภาเด็กและเยาวชนตำบลกุดชมภู“เวทีอบรมแกนนำสภาเด็กและเยาวชนตำบลกุดชมภู” ประจำปี 2567 โดยมีวัตถุประสงค์เพื่อให้เด็กและเยาวชนได้ทราบถึงสิทธิ์บทบาทหน้าที่ของตนและเพื่อสร้างเครือข่ายการทำงานขององค์กรเด็กและเยาวชนตำบลกุดชมภู โดยมีคณะผู้บริหารเทศบาลฯ สมาชิกสภาเทศบาลฯ นายอภิชาติ เศร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 และพนักงานเจ้าหน้าที่เทศบาลตำบลกุดชมภู ร่วมเป็นเกียรติในโครงการ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ฯค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รั้งนี้ ณ ห้องประชุมเทศบาลตำบลกุดชมภู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100491" y="5196120"/>
            <a:ext cx="658637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โครงการส่งเสริมกิจกรรมสภาเด็กและเยาวชนตำบลกุดชมภู</a:t>
            </a:r>
          </a:p>
          <a:p>
            <a:pPr algn="ctr"/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“เวทีอบรมแกนนำสภาเด็กและเยาวชนตำบลกุดชมภู” ประจำปี 2567</a:t>
            </a:r>
            <a:endParaRPr lang="th-TH" sz="22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49472F8C-4EF8-0FFA-F3CD-B676AAA71B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45" y="3951465"/>
            <a:ext cx="1614975" cy="1211231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DB3930B7-423F-F355-2B9F-9141355995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922" y="3951464"/>
            <a:ext cx="1614975" cy="1211232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509C5A70-8368-448C-ACBE-01A1E3C25A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69" y="3949140"/>
            <a:ext cx="1614975" cy="1211231"/>
          </a:xfrm>
          <a:prstGeom prst="rect">
            <a:avLst/>
          </a:prstGeom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188D058E-6252-19BC-6BB9-4F8821B4E7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45" y="3963085"/>
            <a:ext cx="1614975" cy="1211231"/>
          </a:xfrm>
          <a:prstGeom prst="rect">
            <a:avLst/>
          </a:prstGeom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82831628-CB11-4252-31C8-6E6D40D59BD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60" y="7430035"/>
            <a:ext cx="1879942" cy="1323439"/>
          </a:xfrm>
          <a:prstGeom prst="rect">
            <a:avLst/>
          </a:prstGeom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5A76D2EB-54C5-D1C6-5401-E4E3C21F52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33" y="7430035"/>
            <a:ext cx="1917678" cy="1323439"/>
          </a:xfrm>
          <a:prstGeom prst="rect">
            <a:avLst/>
          </a:prstGeom>
        </p:spPr>
      </p:pic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6F620CE7-DD41-D886-0366-F208B62CC2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49" y="7428856"/>
            <a:ext cx="1736567" cy="132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14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411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8 เดือนสิงหาคม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15053" y="3158045"/>
            <a:ext cx="7679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6 สิงหาคม พ.ศ.2567 เวลา 09.00 น. นายมนตรี ศรีคำภา นายกเทศมนตรีตำบลกุดชมภู พร้อมด้วยคณะผู้บริหารเทศบาลตำบลกุดชมภู สมาชิกสภาเทศบาลตำบลกุดชมภู และพนักงาน เจ้าหน้าที่เทศบาลตำบลชมภู ร่วมกิจกรรมวันแม่แห่งชาติ 12 สิงหาคม ณ ศูนย์พัฒนาเด็กเล็กบ้านโนนม่วง 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854112" y="2725734"/>
            <a:ext cx="605981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กิจกรรมวันแม่แห่งชาติ 12 สิงหาคม ณ ศูนย์พัฒนาเด็กเล็กบ้านโนนม่วง</a:t>
            </a:r>
            <a:endParaRPr lang="th-TH" sz="22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0" y="5907160"/>
            <a:ext cx="7584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7 สิงหาคม พ.ศ. 2567 เวลา 09.00 น. นายมนตรี ศรีคำภา นายกเทศมนตรีตำบลกุดชมภู พร้อมด้วยคณะผู้บริหารเทศบาลตำบลกุดชมภู สมาชิกสภาเทศบาลตำบลกุดชมภู และพนักงาน เจ้าหน้าที่เทศบาลตำบลชมภู ร่วมกิจกรรมวันเฉลิมพระชนมพรรษา สมเด็จพระนางเจ้าสิริกิติ์ พระบรมราชินีนาถ พระบรมราชชนนีพันปีหลวง 12 สิงหาคม 2567 ณ ศูนย์พัฒนาเด็กเล็กบ้านยอดดอนชี 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635692" y="5461245"/>
            <a:ext cx="6496655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กิจกรรมวันแม่แห่งชาติ 12 สิงหาคม ณ ศูนย์พัฒนาเด็กเล็กบ้านยอดดอนชี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979764E-F310-6CA2-DE1F-BDDC233C2E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8" y="4013521"/>
            <a:ext cx="1766126" cy="1324594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7C288505-A3A7-5A75-9A88-3184A15D0F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56" y="4010041"/>
            <a:ext cx="1754981" cy="1316236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65CD531C-D567-C417-A6BA-18EA89EC6F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354" y="4018399"/>
            <a:ext cx="1766126" cy="1324594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77E7B595-E8CC-8594-4EB5-991B43FB0F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081" y="4010276"/>
            <a:ext cx="1776957" cy="1332717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47DB11E5-B27D-64EF-4CFF-7F926A5731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8" y="7040670"/>
            <a:ext cx="1689769" cy="1399692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C592CDFF-AB52-2B56-8055-848A2657B25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" r="8440"/>
          <a:stretch/>
        </p:blipFill>
        <p:spPr>
          <a:xfrm>
            <a:off x="3824507" y="7037568"/>
            <a:ext cx="1580908" cy="1399692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F5F69943-85E5-A6A8-C701-F7F5493317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581" y="7047960"/>
            <a:ext cx="1866256" cy="1399692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F5457EBF-CA5E-AD78-CDEB-9DD6EB2D0AA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376" y="7037568"/>
            <a:ext cx="1880111" cy="141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75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411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8 เดือนสิงหาคม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15053" y="3158045"/>
            <a:ext cx="7679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7 สิงหาคม พ.ศ.2567 เวลา 09.00 น. เทศบาลตำบลกุดชมภู โดย นายมนตรี ศรีคำภา นายกเทศมนตรีตำบลกุดชมภู มอบหมายให้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นายพูลสวัสดิ์ คะตะวงศ์ เลขานุการนายกเทศมนตรีตำบลกุดชมภู พร้อมด้วยพนักงานเจ้าหน้าที่เทศบาลตำบลกุดชมภู ร่วมกิจกรรมจิตอาสาฯ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ณ วัดวารีอุดม บ้านวังพอก ต.โพธิ์ศรี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2577525" y="2715998"/>
            <a:ext cx="261298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/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กิจกรรมจิตอาสาฯ </a:t>
            </a: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158408" y="5897468"/>
            <a:ext cx="758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7 สิงหาคม พ.ศ. 2567 เวลา 14.30 น.เทศบาลตำบลกุดชมภู โดย นายมนตรี ศรีคำภา นายกเทศมนตรีตำบลกุดชมภู พร้อมด้วย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คณะผู้บริหารและทีมงานกองช่างได้ออกซ่อมแซมถนนหมู่ 9 บ้านดอนสำราญ เส้นสุสานไตรลักษณ์-ตาดยาว ทีชำรุดเป็นหลุมเป็นบ่อ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เพื่อบรรเทาความเดือดร้อนและป้องกันอันตรายให้กับประชาชนผู้ใช้รถใช้ถนนที่สัญจรไปมา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232106" y="5441813"/>
            <a:ext cx="736665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ซ่อมแซมถนนหมู่ 9 บ้านดอนสำราญ เพื่อบรรเทาความเดือดร้อนและป้องกันอันตราย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C30E97A-9E74-DF81-80AB-314C1CA5A6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3" y="4014191"/>
            <a:ext cx="1773157" cy="133171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6889AFFE-3A78-AF49-5DDA-CCE00CFF23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659" y="4010621"/>
            <a:ext cx="1774018" cy="1331715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332F0EB9-4C7A-F972-9D66-2ADBDE8CD6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31" y="4007890"/>
            <a:ext cx="1775619" cy="1331715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F124F682-5A60-CC10-E66C-F011AAF35F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328" y="4001571"/>
            <a:ext cx="1787283" cy="134076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C2F90DFD-0B4C-BF3B-5857-3A7A890ACDE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52" y="6975088"/>
            <a:ext cx="2013759" cy="1510319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287E7793-A864-ADCE-45A7-00FD312AD69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8" y="6980116"/>
            <a:ext cx="2013760" cy="1510320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ED330DBA-28DE-41C9-39EF-C89ACFFB3FE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651" y="6975088"/>
            <a:ext cx="1232677" cy="1510319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2885DF9B-950A-B1DD-C986-E5778B8D633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196" y="6984208"/>
            <a:ext cx="1351795" cy="15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73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411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8 เดือนสิงหาคม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63686" y="3147555"/>
            <a:ext cx="7679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วันที่ 8 สิงหาคม พ.ศ.2567 เวลา 09.00 น. นายมนตรี ศรีคำภา นายกเทศมนตรีตำบลกุดชมภู พร้อมด้วยคณะผู้บริหารเทศบาลตำบล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กุดชมภู สมาชิกสภาเทศบาลตำบลกุดชมภู พนักงาน เจ้าหน้าที่เทศบาลตำบลชมภู และผู้ปกครองนักเรียนศูนย์พัฒนาเด็ก บ้านโนนเจริญ ร่วมกิจกรรมวันเฉลิมพระชนมพรรษา สมเด็จพระนางเจ้าสิริกิติ์ พระบรมราชินีนาถ พระบรมราชชนนีพันปีหลวง 12 สิงหาคม 2567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ณ ศูนย์พัฒนาเด็กเล็กบ้านโนนเจริญ 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สาหาร จังหวัดอุบลราชธานี</a:t>
            </a:r>
            <a:endParaRPr lang="th-TH" sz="1600" b="0" i="0" dirty="0">
              <a:solidFill>
                <a:srgbClr val="050505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626073" y="2685885"/>
            <a:ext cx="630752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กิจกรรมวันแม่แห่งชาติ 12 สิงหาคม ณ ศูนย์พัฒนาเด็กเล็กบ้านโนนเจริญ</a:t>
            </a:r>
            <a:endParaRPr lang="th-TH" sz="22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-24724" y="6222125"/>
            <a:ext cx="7584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9 สิงหาคม พ.ศ. 2567 เวลา 09.00 น. นายมนตรี ศรีคำภา นายกเทศมนตรีตำบลกุดชมภู พร้อมด้วยคณะผู้บริหารเทศบาลตำบลกุดชมภู สมาชิกสภาเทศบาลตำบลกุดชมภู พนักงาน เจ้าหน้าที่เทศบาลตำบลชมภู และผู้ปกครองนักเรียนศูนย์พัฒนาเด็ก บ้านดอนสำราญ ร่วมกิจกรรมวันเฉลิมพระชนมพรรษา สมเด็จพระนางเจ้าสิริกิติ์ พระบรมราชินีนาถ พระบรมราชชนนีพันปีหลวง 12 สิงหาคม 2567 ณ ศูนย์พัฒนาเด็กเล็กบ้านดอนสำราญ 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358114" y="5784849"/>
            <a:ext cx="736665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กิจกรรมวันแม่แห่งชาติ 12 สิงหาคม ณ ศูนย์พัฒนาเด็กเล็กบ้านดอนสำราญ</a:t>
            </a:r>
            <a:endParaRPr lang="th-TH" sz="22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738845F-D76A-B185-322C-0CFD4805F1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" y="4290970"/>
            <a:ext cx="1839154" cy="1278410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4D78B66-5291-3FF5-B065-8E25D5A95F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552" y="4276247"/>
            <a:ext cx="1749285" cy="1311963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8F4DBB49-92C4-8946-DE40-5B0D919126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017" y="4266694"/>
            <a:ext cx="1749285" cy="1311964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4C2D3413-051E-4B28-964B-BC938D44229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9"/>
          <a:stretch/>
        </p:blipFill>
        <p:spPr>
          <a:xfrm>
            <a:off x="5648122" y="4252404"/>
            <a:ext cx="1828455" cy="1311417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54A40493-55B7-4DC9-7717-66C4573ACE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8" y="7359479"/>
            <a:ext cx="1690285" cy="1267714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7CD4C085-67A9-5458-E54D-3DD170CB0DB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451" y="7359479"/>
            <a:ext cx="1690285" cy="1267714"/>
          </a:xfrm>
          <a:prstGeom prst="rect">
            <a:avLst/>
          </a:prstGeom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AB4889D1-BA15-8D94-36CF-18AA45984A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37" y="7359479"/>
            <a:ext cx="1690286" cy="1267714"/>
          </a:xfrm>
          <a:prstGeom prst="rect">
            <a:avLst/>
          </a:prstGeom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1B00DBF2-A47E-E427-C5B4-EC7D334A82D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133" y="7369353"/>
            <a:ext cx="1907531" cy="126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92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411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8 เดือนสิงหาคม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0" y="3147550"/>
            <a:ext cx="7679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12 สิงหาคม 2567 เวลา 07.00 น. นายยงยุต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ย์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คำก้อน รองนายกเทศมนตรีตำบลกุดชมภู พร้อมด้วยคณะผู้บริหาร สมาชิกสภาเทศบาล หัวหน้าส่วนราชการ ในสังกัดอำเภอ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และพุทธศาสนิกชนชาวไทยร่วมพิธีทำบุญตักบาตร เพื่อถวายเป็นพระราชกุศล เนื่องในโอกาสวันเฉลิมพระชนมพรรษา 92 พรรษา สมเด็จพระนางเจ้าสิริกิติ์พระบรมราชินีนาถพระบรมราชชนนีพันปีหลวง ณ บริเวณลานหน้าที่ว่าการอำเภอ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 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2061719" y="2709402"/>
            <a:ext cx="341151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กิจกรรมวันแม่แห่งชาติ 12 สิงหาคม</a:t>
            </a:r>
            <a:endParaRPr lang="th-TH" sz="22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0" y="6036590"/>
            <a:ext cx="7584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15 สิงหาคม 2567 เวลา 09.30 น.นายอดิศักดิ์ สา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ธิ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สุข ประธานสภาเทศบาลตำบลกุดชมภูได้เปิดการประชุมสภาเทศบาลตำบลกุดชมภู สมัยประชุมสามัญประจำปี สมัยที่สาม ครั้งที่หนึ่ง ประจำปี 2567 โดยมีสมาชิกสภาเทศบาลตำบลกุดชมภูครบองค์ประชุม ในที่ประชุมมี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นายมนตรี ศรีคำภา นายกเทศมนตรีตำบลกุดชมภู พร้อมด้วยคณะผู้บริหารฯ หัวหน้าส่วนราชการ ประชาชนผู้สนใจผู้เข้าร่วมรับฟัง มีระเบียบวาระการประชุม 6 วาระ โดยประชุมณ ห้องประชุมสภาเทศบาลตำบลกุดชมภู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-1" y="5677116"/>
            <a:ext cx="7679121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2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ประชุมสภาเทศบาลตำบลกุดชมภู สมัยประชุมสามัญประจำปี สมัยที่สาม ครั้งที่หนึ่ง ประจำปี 2567</a:t>
            </a:r>
            <a:endParaRPr lang="th-TH" sz="22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DB30687B-E128-C62E-C97E-7673DA4D09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8" y="4250928"/>
            <a:ext cx="1749425" cy="1312069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8840C299-998D-8385-B78D-DA77DE03BF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60" y="4250927"/>
            <a:ext cx="1606175" cy="1312069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8AAB543C-B87E-79AD-A0B9-7D3E00EC99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569" y="4250928"/>
            <a:ext cx="1749426" cy="1312069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0BC0891F-BE06-6318-5B98-BE43D57744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300" y="4246265"/>
            <a:ext cx="1778000" cy="1333500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9596A5D7-A739-8D58-40E4-73E7AAC0D4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32" y="7239576"/>
            <a:ext cx="1614975" cy="1211231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21B4CF55-74F9-CD6E-C610-1F29BE09C76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12" y="7239303"/>
            <a:ext cx="1614975" cy="1211505"/>
          </a:xfrm>
          <a:prstGeom prst="rect">
            <a:avLst/>
          </a:prstGeom>
        </p:spPr>
      </p:pic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7E322B3A-F17B-C4B3-2626-602B68B98E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475" y="7239303"/>
            <a:ext cx="1614975" cy="1211504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B54E762B-2DB4-01B5-F1E7-D07D5F98913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81" y="7239576"/>
            <a:ext cx="1627535" cy="122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12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411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8 เดือนสิงหาคม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24724" y="3114677"/>
            <a:ext cx="7679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16 สิงหาคม พ.ศ. 2567 เวลา 09:00 น. นายมนตรี ศรีคำภา นายกเทศมนตรีตำบลกุดชมภู มอบหมายให้ นายประสงค์ แพทย์เพียร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ที่ปรึกษานายกเทศมนตรีตำบลกุดชมภู เป็นประธานเปิดโครงการส่งเสริมสุขภาพเด็กปฐมวัย ประจำปี 2567 พร้อมด้วย นายพูลสวัสดิ์ คะตะวงศ์เลขานุการนายกเทศมนตรีตำบลกุดชมภู นายอภิชาติ เศร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ปลัดเทศบาลตำบลกุดชมภู พร้อมคณะกรรมการศูนย์พัฒนาเด็กเล็กบ้าน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โนนม่วง ร่วมเป็นเกียรติในโครงการอบรมในครั้งนี้ ณ ศูนย์พัฒนาเด็กเล็กบ้านโนนม่วง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1773383" y="2700338"/>
            <a:ext cx="453910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โครงการส่งเสริมสุขภาพเด็กปฐมวัย ประจำปี 2567</a:t>
            </a:r>
            <a:endParaRPr lang="th-TH" sz="22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69998" y="6132849"/>
            <a:ext cx="758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16 สิงหาคม พ.ศ.2567 เวลา 09.00 น.นายมนตรี ศรีคำภานายกเทศมนตรีตำบลกุดชมภู มอบหมายให้นายยงยุต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ย์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คำก้อน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รองนายกเทศมนตรีตำบลกุดชมภู และนางหนูพัด แกพิษ รองนายกเทศมนตรีตำบลกุดชมภู เป็นประธานเปิดโครงการส่งเสริมสุขภาพและอนามัยของนักเรียน ณ โรงเรียนบ้านยอดดอนชี 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1134035" y="5637552"/>
            <a:ext cx="555283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โครงการส่งเสริมสุขภาพและอนามัยของนักเรียน ประจำปี 2567</a:t>
            </a:r>
            <a:endParaRPr lang="th-TH" sz="22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C545020-A5A1-B59F-730A-89956F172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7" y="4201336"/>
            <a:ext cx="1774848" cy="1331437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6A736F0-A037-C9E6-72F3-A676075C45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89" y="4201336"/>
            <a:ext cx="1774848" cy="1331437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7379C6FA-42B4-3F3B-5B2F-34648F1802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171" y="4210940"/>
            <a:ext cx="1774850" cy="1331437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9330A58C-C1C8-3321-9E86-3B577BEDB9D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6" r="14699"/>
          <a:stretch/>
        </p:blipFill>
        <p:spPr>
          <a:xfrm>
            <a:off x="5707308" y="4203610"/>
            <a:ext cx="1745644" cy="1346099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C8CC85B7-3B09-1945-4FFD-5DBB95A6F0A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79" y="7038828"/>
            <a:ext cx="1713504" cy="1285128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5CB04CFE-D98C-4090-D7E4-30152A67C0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89" y="7043562"/>
            <a:ext cx="1707192" cy="1280394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7B4A279C-9004-FC1D-94B4-D7BE7A374D1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507" y="7033934"/>
            <a:ext cx="1707193" cy="128068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78256419-85F9-C83B-5ECB-4E1F38CF747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21" y="7033934"/>
            <a:ext cx="1707194" cy="128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00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411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8 เดือนสิงหาคม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24724" y="3114677"/>
            <a:ext cx="7679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20 สิงหาคม พ.ศ.2567 เวลา 09.00 น. นายมนตรี ศรีคำภา นายกเทศมนตรีตำบลกุดชมภู เป็นประธานเปิดโครงการอบรมพัฒนาศักยภาพคุณภาพชีวิตผู้สูงอายุและผู้ด้อยโอกาสในเขตตำบลกุดชมภู โดยมีคณะผู้บริหารเทศบาลตำบลกุดชมภู สมาชิกสภาเทศบาลตำบลกุดชมภู กำนัน ผู้ใหญ่บ้านตำบลกุดชมภู ร่วมเป็นเกียรติในโครงการฯ ครั้งนี้ ณ ห้องประชุมเทศบาลตำบลกุดชมภู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88409" y="2707452"/>
            <a:ext cx="7495989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0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โครงการอบรมพัฒนาศักยภาพคุณภาพชีวิตผู้สูงอายุและผู้ด้อยโอกาสในเขตตำบลกุดชมภู ประจำปี 2567</a:t>
            </a:r>
            <a:endParaRPr lang="th-TH" sz="20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69998" y="6017982"/>
            <a:ext cx="7584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26 สิงหาคม พ.ศ. 2567 เวลา 09.30 น. นายอดิศักดิ์ สา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ธิ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สุข ประธานสภาเทศบาลตำบลกุดชมภู เปิดประชุมสภา สมัยประชุมสามัญประจำปี สมัยที่สาม ครั้งที่สอง ประจำปี 2567 คณะผู้บริหารเทศบาล ฯ สมาชิกสภาเทศบาลเข้าร่วมประชุมครบองค์ประชุม โดย หัวหน้าส่วนราชการ กำนัน ผู้ใหญ่บ้าน ประชาชนทั่วไปที่สนใจเข้าร่วมรับฟัง มีระเบียบวาระการประชุม 6 วาระ ณ ห้องประชุมเทศบาลตำบลกุดชมภู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519656" y="5453309"/>
            <a:ext cx="652036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ประชุมสภา สมัยประชุมสามัญประจำปี สมัยที่สาม ครั้งที่สอง ประจำปี 2567</a:t>
            </a:r>
            <a:endParaRPr lang="th-TH" sz="22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106EB9CB-7BB4-6986-7D8F-8CC3FD58EF9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" r="8617"/>
          <a:stretch/>
        </p:blipFill>
        <p:spPr>
          <a:xfrm>
            <a:off x="88409" y="4022762"/>
            <a:ext cx="1585497" cy="1213649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E5FAC0BC-A888-FA43-F2DB-8CCE84C364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28" y="4022762"/>
            <a:ext cx="1820475" cy="1213650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400915D7-BC3C-4A2A-1C1E-1888D2C47E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984" y="4004367"/>
            <a:ext cx="1849849" cy="1233232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E5402FC-61A1-8FAF-3980-7DF0AE9BA1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79" y="4011642"/>
            <a:ext cx="1853831" cy="1235887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9CD73E1E-CD7F-D355-9CF7-3404259E6A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1" y="7384943"/>
            <a:ext cx="1777852" cy="1185234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E96E6C81-5BDD-F7BE-769E-F8121A228B4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85" y="7384943"/>
            <a:ext cx="1777852" cy="1185235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6189396D-3342-4E25-8C1A-6EBF6E5195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304" y="7384943"/>
            <a:ext cx="1777851" cy="1185234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81500DD3-C4ED-7860-7980-6C136049888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27" y="7384943"/>
            <a:ext cx="1580312" cy="118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65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411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8 เดือนสิงหาคม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24724" y="3114677"/>
            <a:ext cx="7679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26 สิงหาคม พ.ศ.2567 เวลา 13.30 น. นายมนตรี ศรีคำภา นายกเทศมนตรีตำบลกุดชมภู พร้อมด้วยคณะผู้บริหารเทศบาลฯ สมาชิกสภาเทศบาลฯ นายอภิชาติ เศร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 กำนัน ผู้ใหญ่บ้าน และ อสม. ตำบลกุดชมภู มอบทุนการศึกษา จำนวน 3</a:t>
            </a:r>
            <a:r>
              <a:rPr lang="en-US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000 บาท และเครื่องอุปโภคบริโภค ให้กับผู้ยากไร้ ราย นายพง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ษ์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ดวงมะลุ อายุ 30 ปี ณ บ้านเลขที่ 96 หมู่ที่ 7 บ้านดอนหวาย ตำบลกุดชมภู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1864533" y="2716141"/>
            <a:ext cx="4035916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0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มอบทุนการศึกษา เครื่องอุปโภคบริโภค ให้กับผู้ยากไร้ </a:t>
            </a:r>
            <a:endParaRPr lang="th-TH" sz="20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69998" y="6342203"/>
            <a:ext cx="7584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26 สิงหาคม พ.ศ.2567 เวลา 14.30 น. นายมนตรี ศรีคำภา นายกเทศมนตรีตำบลกุดชมภู พร้อมด้วยคณะผู้บริหารเทศบาลฯ สมาชิกสภาเทศบาลฯ นายอภิชาติ เศร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 กำนัน ผู้ช่วยผู้ใหญ่บ้าน และ อสม. ตำบลกุดชมภู มอบทุนประกอบอาชีพ จำนวน 2</a:t>
            </a:r>
            <a:r>
              <a:rPr lang="en-US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000 บาท และเครื่องอุปโภคบริโภค ให้กับผู้ยากไร้ ราย นางสำลี บุนนาค ณ บ้านโนนเจริญ หมู่ที่ 13 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1185901" y="5880538"/>
            <a:ext cx="536679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มอบทุนประกอบอาชีพ และเครื่องอุปโภคบริโภค ให้กับผู้ยากไร้</a:t>
            </a:r>
            <a:endParaRPr lang="th-TH" sz="22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489592A-F5AE-00CC-E0D6-F9B9277237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0" y="4222150"/>
            <a:ext cx="2085950" cy="1564462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D7C981EB-151D-41D9-4310-C654BC493E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037" y="4225412"/>
            <a:ext cx="2081600" cy="1561200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41219A06-B576-A00C-F6BB-072D056B02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54" y="4229215"/>
            <a:ext cx="2076530" cy="1557397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43A2D358-133D-C7D6-0272-16D2F9BC97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97" y="7462054"/>
            <a:ext cx="1791823" cy="1343867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2778829A-C02D-0718-5CE8-0073D4201C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741" y="7475255"/>
            <a:ext cx="1791822" cy="1343867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BEC54EED-411B-5785-82F4-A31C970195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177" y="7462055"/>
            <a:ext cx="1791823" cy="134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88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411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8 เดือนสิงหาคม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24724" y="3114677"/>
            <a:ext cx="7679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27 สิงหาคม 2567 เวลา 13.00 น. เทศบาลตำบลกุดชมภู โดย นายมนตรี ศรีคำภา นายกเทศมนตรีตำบลกุดชมภู พร้อมด้วยคณะผู้บริหารเทศบาลตำบลกุดชมภู สมาชิกสภาเทศบาลฯ ร่วมกับ โรงพยาบาลส่งเสริมสุขภาพตำบลกุดชมภู และอาสาสมัครสาธารณสุขประจำหมู่บ้าน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(อสม.) มอบผ้าอ้อมสำหรับผู้ใหญ่ ให้แก่ผู้ป่วยติดเตียง( </a:t>
            </a:r>
            <a:r>
              <a:rPr lang="en-US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LONG - term care )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155788" y="2683789"/>
            <a:ext cx="74128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มอบผ้าอ้อมสำหรับผู้ใหญ่ ให้แก่ผู้ป่วยติดเตียง( </a:t>
            </a:r>
            <a:r>
              <a:rPr lang="en-US" sz="22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LONG - term care )</a:t>
            </a:r>
            <a:r>
              <a:rPr lang="th-TH" sz="22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ภายในตำบลกุดชมภู</a:t>
            </a:r>
            <a:endParaRPr lang="th-TH" sz="22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69998" y="5613103"/>
            <a:ext cx="7584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28 สิงหาคม พ.ศ. 2567 เวลา 13.00 น. เทศบาลตำบลกุดชมภู โดย นายมนตรี ศรีคำภา นายกเทศมนตรีตำบลกุดชมภู พร้อมด้วยคณะผู้บริหารเทศบาลตำบลกุดชมภู สมาชิกสภาเทศบาลฯ ร่วมกับ โรงพยาบาลส่งเสริมสุขภาพตำบลกุดชมภู และอาสาสมัครสาธารณสุขประจำหมู่บ้าน (อสม.) มอบผ้าอ้อมสำหรับผู้ใหญ่ ให้แก่ผู้ป่วยติดเตียง( </a:t>
            </a:r>
            <a:r>
              <a:rPr lang="en-US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LONG - term care )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155788" y="5166939"/>
            <a:ext cx="7881899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2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มอบผ้าอ้อมสำหรับผู้ใหญ่ ให้แก่ผู้ป่วยติดเตียง( </a:t>
            </a:r>
            <a:r>
              <a:rPr lang="en-US" sz="22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LONG - term care )</a:t>
            </a:r>
            <a:r>
              <a:rPr lang="th-TH" sz="22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ภายในตำบลกุดชมภู</a:t>
            </a:r>
            <a:endParaRPr lang="th-TH" sz="22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4D4DD473-2AED-2F07-9995-148A759C66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63" y="4061343"/>
            <a:ext cx="1455699" cy="1091774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01C9D412-4BDB-9D42-A4BC-3621B5B871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091" y="4075165"/>
            <a:ext cx="1455699" cy="1091774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5C457560-BFA8-1E6C-4BC7-30C75DBE48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62" y="4061342"/>
            <a:ext cx="1455700" cy="1091775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ABF06B28-643A-9F20-01F6-B37093E758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68" y="4075165"/>
            <a:ext cx="1455701" cy="1091776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D41A93E5-6F60-D086-A7B2-AF16B2AB4D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78" y="6689600"/>
            <a:ext cx="1694284" cy="1270713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31D56ACF-096A-C23D-51EF-FBDC403216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315" y="6689600"/>
            <a:ext cx="1694284" cy="1270713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384CD9F5-C44A-8923-E811-6525FDD030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836" y="6689600"/>
            <a:ext cx="1694284" cy="1270713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DD82E828-F3E5-DA33-C0D6-57EF2ADB17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613" y="6697066"/>
            <a:ext cx="1694284" cy="127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16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6434</TotalTime>
  <Words>2099</Words>
  <Application>Microsoft Office PowerPoint</Application>
  <PresentationFormat>กำหนดเอง</PresentationFormat>
  <Paragraphs>105</Paragraphs>
  <Slides>10</Slides>
  <Notes>10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10</vt:i4>
      </vt:variant>
    </vt:vector>
  </HeadingPairs>
  <TitlesOfParts>
    <vt:vector size="18" baseType="lpstr">
      <vt:lpstr>Mitr</vt:lpstr>
      <vt:lpstr>TH SarabunPSK</vt:lpstr>
      <vt:lpstr>Calibri Light</vt:lpstr>
      <vt:lpstr>Mitr Light</vt:lpstr>
      <vt:lpstr>Arial</vt:lpstr>
      <vt:lpstr>Segoe UI Historic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Sumet Ratprachum</dc:creator>
  <cp:lastModifiedBy>HP</cp:lastModifiedBy>
  <cp:revision>363</cp:revision>
  <cp:lastPrinted>2024-06-19T03:01:44Z</cp:lastPrinted>
  <dcterms:created xsi:type="dcterms:W3CDTF">2019-11-10T02:56:05Z</dcterms:created>
  <dcterms:modified xsi:type="dcterms:W3CDTF">2024-09-11T07:39:22Z</dcterms:modified>
</cp:coreProperties>
</file>