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1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</p:sldIdLst>
  <p:sldSz cx="7559675" cy="10691813"/>
  <p:notesSz cx="7019925" cy="9305925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itr" panose="00000500000000000000" pitchFamily="2" charset="-34"/>
      <p:regular r:id="rId18"/>
      <p:bold r:id="rId19"/>
    </p:embeddedFont>
    <p:embeddedFont>
      <p:font typeface="Mitr Light" panose="00000400000000000000" pitchFamily="2" charset="-34"/>
      <p:regular r:id="rId20"/>
    </p:embeddedFont>
    <p:embeddedFont>
      <p:font typeface="Segoe UI Historic" panose="020B0502040204020203" pitchFamily="34" charset="0"/>
      <p:regular r:id="rId21"/>
    </p:embeddedFont>
    <p:embeddedFont>
      <p:font typeface="TH SarabunPSK" panose="020B0500040200020003" pitchFamily="34" charset="-34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CC0232"/>
    <a:srgbClr val="CA1F3B"/>
    <a:srgbClr val="143D1D"/>
    <a:srgbClr val="69110D"/>
    <a:srgbClr val="1C1651"/>
    <a:srgbClr val="008B50"/>
    <a:srgbClr val="43B64D"/>
    <a:srgbClr val="0089B8"/>
    <a:srgbClr val="00A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100" d="100"/>
          <a:sy n="100" d="100"/>
        </p:scale>
        <p:origin x="1572" y="-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26738-7B80-4940-AC59-3595544470F5}" type="datetimeFigureOut">
              <a:rPr lang="th-TH" smtClean="0"/>
              <a:t>15/07/67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63638"/>
            <a:ext cx="22193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93817-FE37-414B-8F0D-AA13F25F70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071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088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5570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7351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865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779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421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4234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248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526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20.jpg"/><Relationship Id="rId10" Type="http://schemas.openxmlformats.org/officeDocument/2006/relationships/image" Target="../media/image8.jpg"/><Relationship Id="rId19" Type="http://schemas.openxmlformats.org/officeDocument/2006/relationships/image" Target="../media/image24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jpg"/><Relationship Id="rId18" Type="http://schemas.openxmlformats.org/officeDocument/2006/relationships/image" Target="../media/image32.jpg"/><Relationship Id="rId3" Type="http://schemas.openxmlformats.org/officeDocument/2006/relationships/image" Target="../media/image1.png"/><Relationship Id="rId21" Type="http://schemas.openxmlformats.org/officeDocument/2006/relationships/image" Target="../media/image35.jpg"/><Relationship Id="rId7" Type="http://schemas.openxmlformats.org/officeDocument/2006/relationships/image" Target="../media/image5.pn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29.jpg"/><Relationship Id="rId23" Type="http://schemas.openxmlformats.org/officeDocument/2006/relationships/image" Target="../media/image37.jpg"/><Relationship Id="rId10" Type="http://schemas.openxmlformats.org/officeDocument/2006/relationships/image" Target="../media/image8.jpg"/><Relationship Id="rId19" Type="http://schemas.openxmlformats.org/officeDocument/2006/relationships/image" Target="../media/image33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8.jpg"/><Relationship Id="rId22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8.jpg"/><Relationship Id="rId17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41.jpg"/><Relationship Id="rId10" Type="http://schemas.openxmlformats.org/officeDocument/2006/relationships/image" Target="../media/image8.jpg"/><Relationship Id="rId19" Type="http://schemas.openxmlformats.org/officeDocument/2006/relationships/image" Target="../media/image45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7.jpg"/><Relationship Id="rId18" Type="http://schemas.openxmlformats.org/officeDocument/2006/relationships/image" Target="../media/image52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6.jpg"/><Relationship Id="rId17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jp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49.jpg"/><Relationship Id="rId10" Type="http://schemas.openxmlformats.org/officeDocument/2006/relationships/image" Target="../media/image8.jpg"/><Relationship Id="rId19" Type="http://schemas.openxmlformats.org/officeDocument/2006/relationships/image" Target="../media/image53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6.jpg"/><Relationship Id="rId18" Type="http://schemas.openxmlformats.org/officeDocument/2006/relationships/image" Target="../media/image61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55.jpg"/><Relationship Id="rId17" Type="http://schemas.openxmlformats.org/officeDocument/2006/relationships/image" Target="../media/image60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58.jpg"/><Relationship Id="rId10" Type="http://schemas.openxmlformats.org/officeDocument/2006/relationships/image" Target="../media/image8.jpg"/><Relationship Id="rId19" Type="http://schemas.openxmlformats.org/officeDocument/2006/relationships/image" Target="../media/image62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5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jpg"/><Relationship Id="rId18" Type="http://schemas.openxmlformats.org/officeDocument/2006/relationships/image" Target="../media/image69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3.jpg"/><Relationship Id="rId17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66.jpg"/><Relationship Id="rId10" Type="http://schemas.openxmlformats.org/officeDocument/2006/relationships/image" Target="../media/image8.jpg"/><Relationship Id="rId19" Type="http://schemas.openxmlformats.org/officeDocument/2006/relationships/image" Target="../media/image70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6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2.jpg"/><Relationship Id="rId18" Type="http://schemas.openxmlformats.org/officeDocument/2006/relationships/image" Target="../media/image77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1.jpg"/><Relationship Id="rId17" Type="http://schemas.openxmlformats.org/officeDocument/2006/relationships/image" Target="../media/image76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74.jpg"/><Relationship Id="rId10" Type="http://schemas.openxmlformats.org/officeDocument/2006/relationships/image" Target="../media/image8.jpg"/><Relationship Id="rId19" Type="http://schemas.openxmlformats.org/officeDocument/2006/relationships/image" Target="../media/image7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7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0.jpg"/><Relationship Id="rId18" Type="http://schemas.openxmlformats.org/officeDocument/2006/relationships/image" Target="../media/image85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9.jpg"/><Relationship Id="rId17" Type="http://schemas.openxmlformats.org/officeDocument/2006/relationships/image" Target="../media/image84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82.jpg"/><Relationship Id="rId10" Type="http://schemas.openxmlformats.org/officeDocument/2006/relationships/image" Target="../media/image8.jpg"/><Relationship Id="rId19" Type="http://schemas.openxmlformats.org/officeDocument/2006/relationships/image" Target="../media/image86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8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6 เดือนมิถุนายน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34229" y="3254427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วันที่ 3 มิถุนายน พ.ศ.2567 เวลา 17.30 น. 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คำก้อน รองนายกเทศมนตรีตำบลกุดชมภู พร้อมด้วยพนักงาน เจ้าหน้าที่เทศบาลตำบลกุดชมภู ร่วมกิจกรรมเฉลิมพระเกียรติ สมเด็จพระนางเจ้าฯ พระบรมราชินี เนื่องในโอกาสวันเฉลิม พระชนมพรรษา 3 มิถุนายน 2567 ณ หอประชุมที่ว่าการอำเภอ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สาหาร จังหวัดอุบลราชธานี</a:t>
            </a:r>
            <a:endParaRPr lang="th-TH" sz="18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257197" y="2746550"/>
            <a:ext cx="523318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กิจกรรมเฉลิมพระเกียรติ สมเด็จพระนางเจ้าฯ พระบรมราชินี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1150" y="5961104"/>
            <a:ext cx="755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มิถุนายน พ.ศ.2567 เวลา 09.00 น. นายมนตรี ศรีคำภา นายกเทศมนตรีตำบลกุดชมภู มอบหมายให้ นายประสงค์ แพทย์เพียร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ที่ปรึกษานายกเทศมนตรีตำบลกุดชมภู เป็นประธานเปิดโครงการพัฒนาพฤติกรรมสุขภาพประชาชนกลุ่มเสี่ยงด้านสุขภาพ ประจำปี 2567 เพื่อให้ประชาชนกลุ่มเสี่ยงได้รับความรู้และปรับเปลี่ยนพฤติกรรมสุขภาพไปในทิศทางที่ถูกต้องและสามารถนำความรู้ที่ได้ไปเผยแพร่ให้แก่ประชาชนกลุ่มอื่นๆต่อไป โดยมี นายพูลสวัสดิ์ คะตะวงศ์ เลขานุการนายกเทศมนตรีตำบลกุดชมภู สมาชิกสภาเทศบาล กำนัน ผู้ใหญ่บ้านตำบลกุดชมภูและพนักงาน เจ้าหน้าที่เทศบาลตำบลกุดชมภู ร่วมเป็นเกียรติในโครงการครั้งนี้ ณ หอประชุมประทีปสามัคคีธรรม โรงพยาบาลส่งเสริมสุขภาพตำบลกุดชมภู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395356" y="5474349"/>
            <a:ext cx="697733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โครงการพัฒนาพฤติกรรมสุขภาพประชาชนกลุ่มเสี่ยงด้านสุขภาพ 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BE2A22E-7876-D220-A681-DBA4424D4C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2" y="4088383"/>
            <a:ext cx="1753400" cy="131534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A4EB00E-93B0-742B-3B3C-42BEF75EB5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09" y="4094930"/>
            <a:ext cx="1780804" cy="131534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D24AED26-7FE3-F4D5-7930-DA73379B7B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21" y="4094930"/>
            <a:ext cx="1753401" cy="1315051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67751BF3-6056-7AA0-628B-4CA23F0CEB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571" y="4094930"/>
            <a:ext cx="1780804" cy="1308800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64984A48-FF8D-C2FB-AE00-1875C39824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3" y="7811694"/>
            <a:ext cx="1904937" cy="1428703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6E8BF700-F260-3BE1-C18E-4479F0B091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65" y="7848223"/>
            <a:ext cx="1904937" cy="1428702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DD11C5AE-6247-E9B9-FD52-2A52F1D3CE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19" y="7850845"/>
            <a:ext cx="1904937" cy="14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6 เดือนมิถุนายน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34229" y="3254427"/>
            <a:ext cx="76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มิถุนายน พ.ศ. 2567 เวลา 09.00 น.เป็นต้นไป เทศบาลตำบลกุดชมภู โดย นายมนตรี ศรีคำภา นายกเทศมนตรีตำบลกุดชมภู มอบหมายงานอนามัยและสิ่งแวดล้อม ฝ่ายปกครอง สำนักปลัด ร่วมกับ ผู้นำชุมชน และ อสม. ได้ดำเนินการฉีดพ่นหมอกควัน เพื่อควบคุม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ลูกน้ำยุงลายและลดความเสี่ยงต่อการเกิดโรคไข้เลือดออก ให้แก่ โรงเรียน บ้าน วัด และศูนย์พัฒนาเด็กเล็กฯ ณ บ้านโนนม่วง หมู่ที่ 8 ตำบล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(ตามแผนออกพ่นหมอกควันฯ)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42844" y="2792464"/>
            <a:ext cx="738260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ฉีดพ่นหมอกควัน เพื่อควบคุมลูกน้ำยุงลายและลดความเสี่ยงต่อการเกิดโรคไข้เลือดออก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1150" y="6756144"/>
            <a:ext cx="7559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มิถุนายน พ.ศ. 2567 เวลา 09.00 น. เทศบาลตำบลกุดชมภู โดย นายมนตรี ศรีคำภา นายกเทศมนตรีตำบลกุดชมภู พร้อมด้วยคณะผู้บริหารเทศบาลตำบลกุดชมภู เจ้าหน้าที่ พนักงานเทศบาลตำบลกุดชมภู ร่วมกับประชาชนในพื้นที่ ตัดกิ่งไม้ที่กีดขวางทางจราจร ตัดหญ้าข้างทาง ที่ล้ำเข้ามาในถนน ปรับปรุงภูมิทัศน์ ทำความสะอาดถนน เส้นบ้านวังดู่ หมู่ 16 หลังฉางเชื่อมบ้านห้วยไผ่ หมู่ที 12ตลอดเส้นทาง และบริเวณโดยรอบ เพื่อความปลอดภัยในการสัญจรไปมาของประชาชน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58408" y="6360168"/>
            <a:ext cx="724278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ทำความสะอาดถนน ตัดกิ่งไม้ที่กีดขวางทางจราจร ตัดหญ้าข้างทาง ที่ล้ำเข้ามาในถนน </a:t>
            </a:r>
            <a:endParaRPr lang="th-TH" sz="24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29CE3D5-AE93-8A3C-3BC5-1920EBF92F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4383158"/>
            <a:ext cx="1329983" cy="1772911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BF37FEA-A08B-E059-8884-AE7F0B3348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68" y="4383158"/>
            <a:ext cx="1329984" cy="1772911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00A066BA-3FE7-519C-7535-2147087EAF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18" y="4383157"/>
            <a:ext cx="1329984" cy="1772911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EB94FD94-9FDC-A332-1A71-F3E0A9E91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45" y="4403644"/>
            <a:ext cx="1314615" cy="1752424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7E786FBC-2415-C7FA-0F5D-9A8CC06772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34" y="4403644"/>
            <a:ext cx="1314615" cy="1752424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18ED0511-90E9-BF12-4B62-4ADBF55A3A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7865985"/>
            <a:ext cx="1755374" cy="1316828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5F7AC5CC-4933-B8EF-A875-BBE499777F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13" y="7860815"/>
            <a:ext cx="1755374" cy="1316828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77A7FF57-215E-1783-083C-9374A6CDE7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37" y="7854260"/>
            <a:ext cx="1755375" cy="1316828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AA6FA1CD-D4C2-E585-3356-C9C892FD5F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62" y="7848686"/>
            <a:ext cx="1755374" cy="13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84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6 เดือนมิถุนายน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18462" y="3025545"/>
            <a:ext cx="7679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 ที่ 7 เดือนมิถุนายน พ.ศ.2567 พิธีรับพระราชทานพระบรมฉายาลักษณ์ พระบาทสมเด็จพระเจ้าอยู่หัว ที่ฉายกับสมเด็จพระนางเจ้าฯ พระบรมราชินี ณ ห้องประชุมเทศบาลตำบลกุดชมภู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58408" y="2614018"/>
            <a:ext cx="738260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egoe UI Historic" panose="020B0502040204020203" pitchFamily="34" charset="0"/>
              </a:rPr>
              <a:t>พิธีรับพระราชทานพระบรมฉายาลักษณ์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9196" y="5063054"/>
            <a:ext cx="7559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10 มิถุนายน พ.ศ.2567 เวลา 09.00 น. นายมนตรี ศรีคำภา นายกเทศมนตรีตำบลกุดชมภู พร้อมด้วยคณะผู้บริหารเทศบาลฯ สมาชิกสภาเทศบาลฯ กำนัน ผู้ใหญ่บ้าน และพนักงาน เจ้าหน้าที่ งานป้องกัน ฝ่ายปกครอง เทศบาลตำบลกุดชมภู ร่วมเป็นเกียรติใน พิธีเปิดโครงการชุมชนบำบัดอย่างยั่งยืนในพื้นที่แพร่ระบาดยาเสพติด ตามนโยบายเร่งด่วนของรัฐบาล ประจำปีงบประมาณ 2567 ณ บ้านโนนม่วง ตำบล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298222" y="4784463"/>
            <a:ext cx="7242788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16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โครงการชุมชนบำบัดอย่างยั่งยืนในพื้นที่แพร่ระบาดยาเสพติด ตามนโยบายเร่งด่วนของรัฐบาล ประจำปีงบประมาณ 2567</a:t>
            </a:r>
            <a:endParaRPr lang="th-TH" sz="16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5EF9419-52DB-165B-9719-4262615C04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9" y="3568985"/>
            <a:ext cx="1614975" cy="121123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A81CFEA-A2E2-5A10-A600-B03E1904D9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31" y="3567237"/>
            <a:ext cx="1614976" cy="1211232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01C397A1-A48D-DADF-C0A8-ADFFCBBF44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53" y="3567826"/>
            <a:ext cx="1947368" cy="1211232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A0F516DB-B8CB-A5E8-BB5F-38442C92FD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67" y="3575596"/>
            <a:ext cx="1626688" cy="1220016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54D3762D-381D-2D09-268E-981640310D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3" y="6138238"/>
            <a:ext cx="1534280" cy="1150970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B0EA27CF-558F-F77D-0CBE-761781BA54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95" y="6134591"/>
            <a:ext cx="1534280" cy="1150970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8F22A373-6994-3ECC-9D55-E30C0A3F97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87" y="6142609"/>
            <a:ext cx="1534280" cy="1150970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D9B17200-D492-6848-65D3-6D6982BB08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69" y="6164863"/>
            <a:ext cx="1534280" cy="1150970"/>
          </a:xfrm>
          <a:prstGeom prst="rect">
            <a:avLst/>
          </a:prstGeom>
        </p:spPr>
      </p:pic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85500D47-E43F-6F42-3835-006A913CB69D}"/>
              </a:ext>
            </a:extLst>
          </p:cNvPr>
          <p:cNvSpPr txBox="1"/>
          <p:nvPr/>
        </p:nvSpPr>
        <p:spPr>
          <a:xfrm>
            <a:off x="18462" y="7467408"/>
            <a:ext cx="7557375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มิถุนายน 2567 เทศบาลตำบลกุดชมภู โดย นายมนตรี ศรีคำภา นายกเทศมนตรีตำบลกุดชมภู มอบหมายทีมงานกองช่าง ช่อมแซมถนนลาดยางของทางหลวงชนบท.จุดบ้านหินสูงและบ้านแก่งเจริญทีชำรุดเป็นหลุมเป็นบ่อขนาดใหญ่ เพื่อบรรเทาความเดือดร้อนและป้องกันอันตรายให้กับประชาชนผู้ใช้รถใช้ถนนสัญจรครับ</a:t>
            </a:r>
          </a:p>
          <a:p>
            <a:endParaRPr lang="th-TH" dirty="0"/>
          </a:p>
        </p:txBody>
      </p: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79CA07B4-9928-C728-FC04-A21CCC1725F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6" y="8253283"/>
            <a:ext cx="1534280" cy="1150710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4AC71B12-043C-1FA7-DD75-E5DBBAB9E3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44" y="8267374"/>
            <a:ext cx="1534627" cy="1150970"/>
          </a:xfrm>
          <a:prstGeom prst="rect">
            <a:avLst/>
          </a:prstGeom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6B7C0DDB-CC23-C310-498F-8189CC83ED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58" y="8267634"/>
            <a:ext cx="1534279" cy="1150710"/>
          </a:xfrm>
          <a:prstGeom prst="rect">
            <a:avLst/>
          </a:prstGeom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FCC562FD-D0DC-3934-3B98-879011FE37A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61" y="8256508"/>
            <a:ext cx="1556080" cy="1167060"/>
          </a:xfrm>
          <a:prstGeom prst="rect">
            <a:avLst/>
          </a:prstGeom>
        </p:spPr>
      </p:pic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79BDC490-28C1-ED96-E38F-13D80C0C01FE}"/>
              </a:ext>
            </a:extLst>
          </p:cNvPr>
          <p:cNvSpPr txBox="1"/>
          <p:nvPr/>
        </p:nvSpPr>
        <p:spPr>
          <a:xfrm>
            <a:off x="172272" y="7242545"/>
            <a:ext cx="724278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1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ช่อมแซมถนนลาดยางของทางหลวงชนบท.จุดบ้านหินสูงและบ้านแก่งเจริญทีชำรุดเป็นหลุมเป็นบ่อขนาดใหญ่</a:t>
            </a:r>
            <a:endParaRPr lang="th-TH" sz="1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450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6 เดือนมิถุนายน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18462" y="3025545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มิถุนายน พ.ศ. 2567 เวลา 09.00 น. นายมนตรี ศรีคำภา นายกเทศมนตรีตำบลกุดชมภู และคณะผู้บริหารและพนักงาน เจ้าหน้าที่เทศบาลตำบลกุดชมภูออกตัดแต่งกิ่งไม้ที่ยื่นออกมาบดบังถนนในการสัญจรและบดบังไฟส่องสว่างสาธารณะประโยชน์เส้นบ้านดอนสำราญ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หมู่ 9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8462" y="2656997"/>
            <a:ext cx="738260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ตัดแต่งกิ่งไม้ที่ยื่นออกมาบดบังถนนในการสัญจรและบดบังไฟส่องสว่างสาธารณะประโยชน์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16163" y="5731160"/>
            <a:ext cx="7559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12 มิถุนายน พ.ศ.2567 เวลา 09.00 น.นายมนตรี ศรีคำภา นายกเทศมนตรีตำบลกุดชมภู เป็นประธานเปิดโครงการเฝ้าระวังมะเร็งตับและมะเร็งท่อน้ำดี ประจำปี 2567 เพื่อให้ประชาชนกลุ่มเสี่ยงได้รับความรู้ และปรับเปลี่ยนพฤติกรรมสุขภาพไปในทิศทางที่ถูกต้อง และสามารถนำความรู้ที่ได้รับไปเผยแพร่ให้แก่ประชาชนกลุ่มอื่นๆต่อไป โดยมี คณะผู้บริหารเทศบาลฯ สมาชิกสภาเทศบาลฯ ผู้ใหญ่บ้านตำบล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กุดชมภูและพนักงาน เจ้าหน้าที่เทศบาลตำบลกุดชมภู ร่วมเป็นเกียรติในโครงการครั้งนี้ ณ หอประชุมประทีปสามัคคีธรรม โรงพยาบาลส่งเสริมสุขภาพตำบลกุดชมภู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386286" y="5269495"/>
            <a:ext cx="56276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โครงการเฝ้าระวังมะเร็งตับและมะเร็งท่อน้ำดี 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08E65A0-12E1-85CB-0EAC-83A5775900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5" y="3844052"/>
            <a:ext cx="1712645" cy="128448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4402AA29-A9E1-5EC2-8845-DAC731C91F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74" y="3855997"/>
            <a:ext cx="1705651" cy="127923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C6217EB-DBD9-5FE7-3541-2153517B57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49" y="3853839"/>
            <a:ext cx="1705651" cy="1279238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8557EDB-7529-0827-CC4D-1D8E4C8E7D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33" y="3866959"/>
            <a:ext cx="1705651" cy="1279238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4800AB26-947E-BEA9-7DD9-CC5084209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5" y="7168189"/>
            <a:ext cx="1712645" cy="1284774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E58D8DF9-FF15-4C0D-7FEB-91B28837C3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74" y="7164036"/>
            <a:ext cx="1712647" cy="1284775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82C819D7-C602-002D-959D-54C5E3608C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75" y="7177475"/>
            <a:ext cx="1712646" cy="1284775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98F0B1FE-9F46-556D-3F44-FB7F0FE0C4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99" y="7173314"/>
            <a:ext cx="1712647" cy="12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7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6 เดือนมิถุนายน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18462" y="3025545"/>
            <a:ext cx="76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17 มิถุนายน พ.ศ. 2567 เวลา 09.00 น. เทศบาลตำบลกุดชมภู โดย นายมนตรี ศรีคำภา นายกเทศมนตรีตำบลกุดชมภู มอบหมายงานไฟฟ้า กองช่าง เทศบาลตำบลกุดชมภู ออกซ่อมแซมไฟฟ้าส่องสว่าง หมู่ที่ 2 บ้านคำเม็ก เป็นจุดปิด - เปิด 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สวิตซ์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และแก้ไขไฟฟ้าดับ เนื่องจากฟ้าผ่า หมู่ 14 บ้านโนนจิกน้อย หมู่ที่ 8 บ้านโนนม่วง หมู่ที่8 บ้านโนนม่วง หมูที่ 12 บ้านห้วยไผ่ หมู่ที่ 9 บ้านดินสำราญ และ หมู่ที่ 6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บ้านหินลาด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ตามใบคำร้อง จึงประชาสัมพันธ์ให้ประชาชนได้รับทราบ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-16163" y="2609760"/>
            <a:ext cx="738260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ซ่อมแซมไฟฟ้าส่องสว่าง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16163" y="6419972"/>
            <a:ext cx="7559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18 มิถุนายน พ.ศ. 2567 เวลา 09.00 น. นายมนตรี ศรีคำภา นายกเทศมนตรีตำบลกุดชมภู เป็นประธานในพิธีเปิดโครงการรณรงค์เฝ้าระวังสารพิษตกค้างในเลือดเกษตรกรประจำปี 2567 เพื่อให้ความรู้แก่ประชาชนเกี่ยวกับสารชีวภาพที่ใช้สำหรับเกษตรกรและป้องกันอันตรายจากสารเคมีที่ใช้ในการเกษตร พร้อมด้วยคณะผู้บริหารเทศบาล สมาชิกสภาเทศบาล กำนัน เจ้าหน้าที่เทศบาลตำบลกุดชมภูร่วมเป็นเกียรติในพิธีเปิดในครั้งนี้ ณ หอประชุมโรงพยาบาลส่งเสริมสุขภาพตำบลกุดชมภู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686053" y="5937276"/>
            <a:ext cx="61552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โครงการรณรงค์เฝ้าระวังสารพิษตกค้างในเลือดเกษตรกรประจำปี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BDF311D-92A6-EB42-A13F-BED0E9BF93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0" y="4109995"/>
            <a:ext cx="1209650" cy="161286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3F70E8A-932C-CFB2-909B-C72C736A0E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33" y="4126933"/>
            <a:ext cx="1209649" cy="1612502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F1B5D34-76D1-2C19-7BB7-1462C16921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7" y="4120400"/>
            <a:ext cx="1214550" cy="161903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4A51DB6-2AA0-77AC-12DD-9CC0583DF4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40" y="4102183"/>
            <a:ext cx="1218049" cy="1623699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D853E6D3-DAB4-8591-6CDF-8A9B6F7F37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45" y="4102183"/>
            <a:ext cx="1217774" cy="162369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33047EDC-1200-383C-BBE4-C6307DA42F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2" y="7627275"/>
            <a:ext cx="1614975" cy="121123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A43B5B93-106A-0E3D-871A-6344D73E30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63" y="7627275"/>
            <a:ext cx="1614975" cy="1211231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D2DC5C42-ACED-3F2C-8400-2C425341F1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53" y="7629239"/>
            <a:ext cx="1613813" cy="1210360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09A2C007-C4B6-4238-1464-59C957F66D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24" y="7627275"/>
            <a:ext cx="1613815" cy="12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7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6 เดือนมิถุนายน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6163" y="3025268"/>
            <a:ext cx="76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19 มิถุนายน พ.ศ. 2567 เวลา 08.30 น. เทศบาลตำบลกุดชมภู โดย นายมนตรี ศรีคำภา นายกเทศมนตรีตำบลกุดชมภู พร้อมงานกองช่าง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ได้ออกช่อมแซมถนนหมู่ 12 บ้านห้วยไผ่ หมู่ 2 บ้านคำเม็ก หมู่ 18 บ้านโนนโพธิ์ หมู่ 15 บ้านดอนไม้งาม หมู่ 1 บ้านยอดดอนชี และหมู่ 11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บ้านกุดชมภู ที่ชำรุดเป็นหลุดเป็นบ่อเพื่อบรรเทาความเดือดร้อนและป้องกันอันตรายให้กับประชาชนผู้ใช้รถใช้ถนนสัญจรไปมา จึงได้ประชาสัมพันธ์เพื่อให้ประชาชนได้รับทราบ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-16163" y="2609760"/>
            <a:ext cx="738260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ซ่</a:t>
            </a:r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อมแซมถนน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83700" y="5901587"/>
            <a:ext cx="7500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มิถุนายน พ.ศ.2567 เวลา 09.00 น. นายมนตรี ศรีคำภา นายกเทศมนตรีตำบลกุดชมภู มอบหมายให้ 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รองนายกเทศมนตรีตำบลกุดชมภู เป็นประธานเปิดโครงการพัฒนาศักยภาพทีมเครือข่ายเฝ้าระวังป้องกันเด็กจมน้ำ ประจำปี 2567 โดยมี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นายประสงค์ แพทย์เพียร ที่ปรึกษานายกเทศมนตรีฯ สมาชิกสภาเทศบาลฯ และผู้ใหญ่บ้านตำบลกุดชมภู ร่วมเป็นเกียรติในโครงการครั้งนี้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หอประชุมประทีปสามัคคีธรรม โรงพยาบาลส่งเสริมสุขภาพตำบลกุดชมภู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499983" y="5455820"/>
            <a:ext cx="664682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โครงการพัฒนาศักยภาพทีมเครือข่ายเฝ้าระวังป้องกันเด็กจมน้ำ 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3EF8F9D-3669-AAE6-E4B6-0CD42EAC7A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6" y="4162883"/>
            <a:ext cx="1532827" cy="114987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DB558993-A453-DEF6-7AB7-EB2444F3A4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05" y="4092362"/>
            <a:ext cx="1626832" cy="1220400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0D982207-156E-CE86-1DA9-CF2BA975FF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97" y="4085704"/>
            <a:ext cx="1626832" cy="1220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589DA706-D33A-9121-5CCF-28B3A0F317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511" y="4104057"/>
            <a:ext cx="1626833" cy="1220400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EF3C8609-E42C-A0B0-7460-247F2588AB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7156386"/>
            <a:ext cx="1675593" cy="1256979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F3C2C9B6-5961-2A8A-AF41-839440C693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157" y="7150140"/>
            <a:ext cx="1675594" cy="1256979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8642927E-7425-978F-5FD5-D2031CD820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91" y="7150140"/>
            <a:ext cx="1675594" cy="1256979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6F9EABA4-5067-8B73-4B8E-09EAFBC3D0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99" y="7148250"/>
            <a:ext cx="1686440" cy="12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3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6 เดือนมิถุนายน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6163" y="3025268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21 มิถุนายน 2567 เวลา 09.00 น.เทศบาลตำบลกุดชมภู โดย นายมนตรี ศรีคำภา นายกเทศมนตรีตำบลกุดชมภู มอบหมาย งานไฟฟ้า กองช่าง เทศบาลตำบลกุดชมภู ได้ออกซ่อมแซมไฟฟ้าส่องสว่างสาธารณะหมู่ 1 บ้านยอดดอนชี หมู่ 3 บ้านโชคอำนวย,หมู่ 14 บ้านโนนจิกน้อยหมู่ 12 บ้านห้วยไผ่ตำบลกุดชมภู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ตามใบคำร้อง จึงขอประชาสัมพันธ์ให้ประชาชนได้รับทราบ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-16163" y="2609760"/>
            <a:ext cx="738260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ซ่</a:t>
            </a:r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อมแซมไฟฟ้าส่องสว่างสาธารณะ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29609" y="6304113"/>
            <a:ext cx="7500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24 มิถุนายน พ.ศ. 2567 เวลา 09:00 น เทศบาลตำบลกุดชมภู โดย นายมนตรี ศรีคำภา นายกเทศมนตรีตำบลกุดชมภู มอบหมายให้ นายประสงค์ แพทย์เพียร ที่ปรึกษานายกเทศมนตรีตำบลกุดชมภู และนายอภิชาติ เศร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 เป็นตัวแทนกล่าวต้อนรับคณะตรวจประเมินลักษณะและลักษณะการปฏิบัติหน้าที่ของหน่วยงานหรือองค์กรที่จะขออนุมัติเป็นหน่วยปฏิบัติการแพทย์ตามประกาศสถาบันแพทย์ฉุกเฉินเรื่องหลักเกณฑ์และเงื่อนไขเกี่ยวกับการปฏิบัติหน้าที่และกำกับดูแลหน่วยปฏิบัติการแพทย์พ.ศ 2564 ณ หน่วยปฏิบัติการแพทย์ที่ขออนุมัติเป็นหน่วยปฏิบัติการแพทย์ขั้นพื้นฐานและระดับสูง ( กู้ชีพ 1669 ) โดยมี สมาชิกสภาเทศบาลฯ อสม.ตำบลกุดชมภู พนักงานเจ้าหน้าที่เทศบาลฯ ร่วมต้อนรับทีมประเมินฯในครั้งนี้ด้วย ณ ห้องประชุมเทศบาลตำบลกุดชมภู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351724" y="6031888"/>
            <a:ext cx="6646827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16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ประเมินลักษณะและลักษณะการปฏิบัติหน้าที่ของหน่วยงานหรือองค์กรที่จะขออนุมัติเป็นหน่วยปฏิบัติการแพทย์</a:t>
            </a:r>
            <a:endParaRPr lang="th-TH" sz="16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7E17A00-4172-0BF8-DB59-95AEBF9FA9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3" y="3924537"/>
            <a:ext cx="1505879" cy="2007838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FCD6352-0D36-C5B3-AEA9-53B51F979D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18" y="3927121"/>
            <a:ext cx="1504719" cy="2005838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C2632728-4D28-44D4-FD7D-C33DB073E6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72" y="3939836"/>
            <a:ext cx="1501299" cy="2001732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683B34DE-0E66-E596-AA9D-F984DA3BA9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19" y="3924537"/>
            <a:ext cx="1501300" cy="2001733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F429B544-222A-8CCF-FBE3-AA2813545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3" y="7995808"/>
            <a:ext cx="1505879" cy="1129664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A58C3D76-7181-DF46-1109-FAD4C11EB7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63" y="7995808"/>
            <a:ext cx="1505879" cy="1129665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485A3961-2928-9E2E-7AB2-044899C342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7" y="8003669"/>
            <a:ext cx="1506219" cy="1129664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7ED3A457-E376-5858-C408-DD29234D64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82" y="8003669"/>
            <a:ext cx="1506219" cy="11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8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6 เดือนมิถุนายน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6163" y="3025268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มิถุนายน พ.ศ.2567 เวลา 09.00 น. นายมนตรี ศรีคำภา นายกเทศมนตรีตำบลกุดชมภู เป็นประธานเปิดโครงการตำบลมหัศจรรย์ 1000 วัน 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Plus 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สู่ 2500 วัน ประจำปี 2567 โดยมี คณะผู้บริหารเทศบาลฯ สมาชิกสภาเทศบาลฯ และผู้ใหญ่บ้านตำบลกุดชมภู ร่วมเป็นเกียรติในโครงการครั้งนี้ ณ หอประชุมประทีปสามัคคีธรรม โรงพยาบาลส่งเสริมสุขภาพตำบลกุดชมภู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29609" y="2602076"/>
            <a:ext cx="738260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โครงการตำบลมหัศจรรย์ 1000 วัน </a:t>
            </a:r>
            <a:r>
              <a:rPr lang="en-US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Plus </a:t>
            </a:r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สู่ 2500 วัน 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58069" y="5842878"/>
            <a:ext cx="7500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มิถุนายน พ.ศ.2567 เวลา 09.30 น. นายมนตรี ศรีคำภา นายกเทศมนตรีตำบลกุดชมภู เป็นประธานเปิดโครงการอบรมส่งเสริมอาชีพแก่ประชาชนในเขตตำบลกุดชมภู 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น้ำพริกชนิดต่างๆ วันที่26 - 27 มิถุนายน พ.ศ.2567 เพื่อเป็นการฝึกอบรมอาชีพให้กับกลุ่มแม่บ้าน อสม. และประชาชนทั่วไป โดยมี คณะผู้บริหารเทศบาลฯ สมาชิกสภาเทศบาลฯ นายอภิชาติ เศร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 ผู้ใหญ่บ้านตำบลกุดชมภู ร่วมเป็นเกียรติในโครงการอบรมในครั้งนี้ ณ ห้องประชุมเทศบาลตำบลกุดชมภู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219782" y="5409708"/>
            <a:ext cx="7679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โครงการอบรมส่งเสริมอาชีพแก่ประชาชนในเขตตำบลกุดชมภู </a:t>
            </a:r>
            <a:r>
              <a:rPr lang="th-TH" sz="1600" b="1" i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16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น้ำพริกชนิดต่างๆ วันที่26 - 27 มิถุนายน พ.ศ.2567</a:t>
            </a:r>
            <a:endParaRPr lang="th-TH" sz="16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64FED7DB-2B42-E9CC-25EB-EB4454506F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5" y="3854413"/>
            <a:ext cx="1725030" cy="129377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3473262-886A-58A2-A885-E2E4F003E7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75" y="3854413"/>
            <a:ext cx="1725030" cy="129377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F1BD0A8B-0E70-C053-FB75-42CF508B2C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97" y="3854413"/>
            <a:ext cx="1725030" cy="1293773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DF26C57C-B62B-3FFE-4108-64F3538A30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23" y="3854413"/>
            <a:ext cx="1725030" cy="1293773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37B52D3B-1929-E60E-3817-CCBE96E710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7081693"/>
            <a:ext cx="1646116" cy="1392156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F27F7478-DFB7-8C78-BD6F-3D774139EF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54" y="7081693"/>
            <a:ext cx="1757414" cy="1392157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DC50CCDF-1CBA-1FAE-3434-CCC724B9FB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95" y="7081693"/>
            <a:ext cx="1757415" cy="1392156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F15EA6A3-C2F3-E420-F07A-683F274CD64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b="12069"/>
          <a:stretch/>
        </p:blipFill>
        <p:spPr>
          <a:xfrm>
            <a:off x="5608450" y="7078156"/>
            <a:ext cx="1821235" cy="139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6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6 เดือนมิถุนายน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6163" y="3025268"/>
            <a:ext cx="76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มิถุนายน 2567 เวลา 09:00 น นายมนตรี ศรีคำภา นายกเทศมนตรีตำบลกุดชมภู เป็นประธานในพิธีเปิดการอบรมโครงการเฝ้าระวังส่งเสริมพัฒนาเด็กประถมวัย (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DSPM) 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 2567 เพื่อกระตุ้นพัฒนาการและส่งเสริมสุขภาพให้เด็กมีพัฒนาการที่ดี โดย มีคณะผู้บริหารเทศบาล ฯ สมาชิกสภาเทศบาล ฯ ผู้ใหญ่บ้าน คณะกรรมการกองทุน ฯ เจ้าหน้าที่ พนักงานเทศบาล ณ โรงพยาบาลส่งเสริมสุขภาพตำบล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29609" y="2602076"/>
            <a:ext cx="738260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โครงการเฝ้าระวังส่งเสริมพัฒนา</a:t>
            </a:r>
            <a:r>
              <a:rPr lang="th-TH" sz="2400" b="1" i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เด็กปฐมวัย </a:t>
            </a:r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DSPM) </a:t>
            </a:r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58069" y="6054875"/>
            <a:ext cx="7500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มิถุนายน 2567 เวลา 10:00 น.นายมนตรี ศรีคำภา นายกเทศมนตรีตำบลกุดชมภู เป็นประธานในพิธีเปิดการอบรมเชิงปฏิบัติการโครงการนักเรียนโนนม่วงรอบรู้อนามัย ห่างไกลยาเสพติด เพื่อให้นักเรียนได้มีความรู้เกี่ยวกับการปฏิบัติให้ห่างไกลและปลอดภัยจากยาเสพติดให้โทษต่างๆ โดยมีคณะผู้บริหารเทศบาล ฯ สมาชิกสภาเทศบาล ฯ ผู้ใหญ่บ้าน คณะกรรมการกองทุน ฯ ร่วมเป็นเกียรติในพิธีเปิด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โรงเรียนบ้านโนนม่วง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700574" y="5619334"/>
            <a:ext cx="6394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โครงการการอบรมเชิงปฏิบัติการโครงการนักเรียนโนนม่วงรอบรู้อนามัย ห่างไกลยาเสพติด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D36BC64-8D44-8161-D8AA-301DAA0E98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0" y="4172058"/>
            <a:ext cx="1710733" cy="128334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203518F-6868-DC79-94B8-5FCD664457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85" y="4171561"/>
            <a:ext cx="1710733" cy="1286429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172AE21-85FF-3FBD-BD6A-54A33C662C6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2"/>
          <a:stretch/>
        </p:blipFill>
        <p:spPr>
          <a:xfrm>
            <a:off x="3720910" y="4166709"/>
            <a:ext cx="1772996" cy="128280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8648122-CD35-C13A-CD78-F007248832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16666" r="-777" b="-4858"/>
          <a:stretch/>
        </p:blipFill>
        <p:spPr>
          <a:xfrm>
            <a:off x="5554652" y="4177925"/>
            <a:ext cx="1874254" cy="1356459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622FA0D6-BDAD-CFD5-CF93-D233B75FA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1" y="7390000"/>
            <a:ext cx="1750090" cy="1312864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BE923068-C6F2-8CCF-1C1F-E54537E590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69" y="7390000"/>
            <a:ext cx="1750090" cy="1312864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E564D9FD-764C-0B91-EE8F-45D53C2F37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97" y="7390000"/>
            <a:ext cx="1750486" cy="131286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2116501F-B2AE-90F2-7951-DFD39A368E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21" y="7390000"/>
            <a:ext cx="1750485" cy="13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5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5785</TotalTime>
  <Words>2137</Words>
  <Application>Microsoft Office PowerPoint</Application>
  <PresentationFormat>กำหนดเอง</PresentationFormat>
  <Paragraphs>97</Paragraphs>
  <Slides>9</Slides>
  <Notes>9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9</vt:i4>
      </vt:variant>
    </vt:vector>
  </HeadingPairs>
  <TitlesOfParts>
    <vt:vector size="17" baseType="lpstr">
      <vt:lpstr>Calibri Light</vt:lpstr>
      <vt:lpstr>TH SarabunPSK</vt:lpstr>
      <vt:lpstr>Arial</vt:lpstr>
      <vt:lpstr>Mitr Light</vt:lpstr>
      <vt:lpstr>Segoe UI Historic</vt:lpstr>
      <vt:lpstr>Mitr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320</cp:revision>
  <cp:lastPrinted>2024-06-19T03:01:44Z</cp:lastPrinted>
  <dcterms:created xsi:type="dcterms:W3CDTF">2019-11-10T02:56:05Z</dcterms:created>
  <dcterms:modified xsi:type="dcterms:W3CDTF">2024-07-15T03:56:30Z</dcterms:modified>
</cp:coreProperties>
</file>