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4" r:id="rId5"/>
    <p:sldId id="263" r:id="rId6"/>
    <p:sldId id="265" r:id="rId7"/>
  </p:sldIdLst>
  <p:sldSz cx="7559675" cy="10691813"/>
  <p:notesSz cx="6794500" cy="9931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Mitr" panose="00000500000000000000" pitchFamily="2" charset="-34"/>
      <p:regular r:id="rId14"/>
      <p:bold r:id="rId15"/>
    </p:embeddedFont>
    <p:embeddedFont>
      <p:font typeface="Mitr Light" panose="00000400000000000000" pitchFamily="2" charset="-34"/>
      <p:regular r:id="rId16"/>
    </p:embeddedFont>
    <p:embeddedFont>
      <p:font typeface="Segoe UI Historic" panose="020B0502040204020203" pitchFamily="34" charset="0"/>
      <p:regular r:id="rId17"/>
    </p:embeddedFont>
    <p:embeddedFont>
      <p:font typeface="TH SarabunPSK" panose="020B0500040200020003" pitchFamily="34" charset="-34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CC0232"/>
    <a:srgbClr val="CA1F3B"/>
    <a:srgbClr val="143D1D"/>
    <a:srgbClr val="69110D"/>
    <a:srgbClr val="1C1651"/>
    <a:srgbClr val="008B50"/>
    <a:srgbClr val="43B64D"/>
    <a:srgbClr val="0089B8"/>
    <a:srgbClr val="00A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124" d="100"/>
          <a:sy n="124" d="100"/>
        </p:scale>
        <p:origin x="1002" y="-4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" Type="http://schemas.openxmlformats.org/officeDocument/2006/relationships/image" Target="../media/image2.png"/><Relationship Id="rId21" Type="http://schemas.openxmlformats.org/officeDocument/2006/relationships/image" Target="../media/image28.jpg"/><Relationship Id="rId7" Type="http://schemas.openxmlformats.org/officeDocument/2006/relationships/image" Target="../media/image6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image" Target="../media/image1.png"/><Relationship Id="rId16" Type="http://schemas.openxmlformats.org/officeDocument/2006/relationships/image" Target="../media/image23.jp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jpg"/><Relationship Id="rId5" Type="http://schemas.openxmlformats.org/officeDocument/2006/relationships/image" Target="../media/image4.png"/><Relationship Id="rId15" Type="http://schemas.openxmlformats.org/officeDocument/2006/relationships/image" Target="../media/image22.jpg"/><Relationship Id="rId10" Type="http://schemas.openxmlformats.org/officeDocument/2006/relationships/image" Target="../media/image9.jpg"/><Relationship Id="rId19" Type="http://schemas.openxmlformats.org/officeDocument/2006/relationships/image" Target="../media/image26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21.jpg"/><Relationship Id="rId2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.png"/><Relationship Id="rId21" Type="http://schemas.openxmlformats.org/officeDocument/2006/relationships/image" Target="../media/image40.jpg"/><Relationship Id="rId7" Type="http://schemas.openxmlformats.org/officeDocument/2006/relationships/image" Target="../media/image6.png"/><Relationship Id="rId12" Type="http://schemas.openxmlformats.org/officeDocument/2006/relationships/image" Target="../media/image31.jpg"/><Relationship Id="rId17" Type="http://schemas.openxmlformats.org/officeDocument/2006/relationships/image" Target="../media/image36.jpg"/><Relationship Id="rId2" Type="http://schemas.openxmlformats.org/officeDocument/2006/relationships/image" Target="../media/image1.png"/><Relationship Id="rId16" Type="http://schemas.openxmlformats.org/officeDocument/2006/relationships/image" Target="../media/image35.jp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0.jpg"/><Relationship Id="rId5" Type="http://schemas.openxmlformats.org/officeDocument/2006/relationships/image" Target="../media/image4.png"/><Relationship Id="rId15" Type="http://schemas.openxmlformats.org/officeDocument/2006/relationships/image" Target="../media/image34.jpg"/><Relationship Id="rId10" Type="http://schemas.openxmlformats.org/officeDocument/2006/relationships/image" Target="../media/image9.jpg"/><Relationship Id="rId19" Type="http://schemas.openxmlformats.org/officeDocument/2006/relationships/image" Target="../media/image38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33.jpg"/><Relationship Id="rId2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3.jpg"/><Relationship Id="rId2" Type="http://schemas.openxmlformats.org/officeDocument/2006/relationships/image" Target="../media/image1.png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2.jpg"/><Relationship Id="rId5" Type="http://schemas.openxmlformats.org/officeDocument/2006/relationships/image" Target="../media/image4.png"/><Relationship Id="rId15" Type="http://schemas.openxmlformats.org/officeDocument/2006/relationships/image" Target="../media/image46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0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9.jpg"/><Relationship Id="rId2" Type="http://schemas.openxmlformats.org/officeDocument/2006/relationships/image" Target="../media/image1.png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8.jpg"/><Relationship Id="rId5" Type="http://schemas.openxmlformats.org/officeDocument/2006/relationships/image" Target="../media/image4.png"/><Relationship Id="rId15" Type="http://schemas.openxmlformats.org/officeDocument/2006/relationships/image" Target="../media/image52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5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jpg"/><Relationship Id="rId18" Type="http://schemas.openxmlformats.org/officeDocument/2006/relationships/image" Target="../media/image61.jpg"/><Relationship Id="rId26" Type="http://schemas.openxmlformats.org/officeDocument/2006/relationships/image" Target="../media/image69.jpg"/><Relationship Id="rId3" Type="http://schemas.openxmlformats.org/officeDocument/2006/relationships/image" Target="../media/image2.png"/><Relationship Id="rId21" Type="http://schemas.openxmlformats.org/officeDocument/2006/relationships/image" Target="../media/image64.jpg"/><Relationship Id="rId7" Type="http://schemas.openxmlformats.org/officeDocument/2006/relationships/image" Target="../media/image6.png"/><Relationship Id="rId12" Type="http://schemas.openxmlformats.org/officeDocument/2006/relationships/image" Target="../media/image55.jpg"/><Relationship Id="rId17" Type="http://schemas.openxmlformats.org/officeDocument/2006/relationships/image" Target="../media/image60.jpg"/><Relationship Id="rId25" Type="http://schemas.openxmlformats.org/officeDocument/2006/relationships/image" Target="../media/image68.jpg"/><Relationship Id="rId2" Type="http://schemas.openxmlformats.org/officeDocument/2006/relationships/image" Target="../media/image1.png"/><Relationship Id="rId16" Type="http://schemas.openxmlformats.org/officeDocument/2006/relationships/image" Target="../media/image59.jpg"/><Relationship Id="rId20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4.jpg"/><Relationship Id="rId24" Type="http://schemas.openxmlformats.org/officeDocument/2006/relationships/image" Target="../media/image67.jpg"/><Relationship Id="rId5" Type="http://schemas.openxmlformats.org/officeDocument/2006/relationships/image" Target="../media/image4.png"/><Relationship Id="rId15" Type="http://schemas.openxmlformats.org/officeDocument/2006/relationships/image" Target="../media/image58.jpg"/><Relationship Id="rId23" Type="http://schemas.openxmlformats.org/officeDocument/2006/relationships/image" Target="../media/image66.jpg"/><Relationship Id="rId10" Type="http://schemas.openxmlformats.org/officeDocument/2006/relationships/image" Target="../media/image9.jpg"/><Relationship Id="rId19" Type="http://schemas.openxmlformats.org/officeDocument/2006/relationships/image" Target="../media/image62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57.jpg"/><Relationship Id="rId22" Type="http://schemas.openxmlformats.org/officeDocument/2006/relationships/image" Target="../media/image6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2 เดือนกุมภาพันธ์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3852202" y="3191697"/>
            <a:ext cx="36010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5 กุมภาพันธ์ พ.ศ. 2567 เวลา 08:30 น. เป็นต้นไป เทศบาลตำบลกุดชมภู โดย นายมนตรี ศรีคำภา นายกเทศมนตรีตำบลกุดชมภู ร่วมกับ ผู้ใหญ่บ้านผู้นำชุมชนประชาชนและ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โรงพยาบาลส่งเสริมสุขภาพตำบล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กุดชุมภู อสม. หมู่ที่ 16 , 1 17, 8 , 13 และ 19 ร่วมกัน เก็บขยะ เศษกิ่งไม้ บริเวณถนนสายหลัก 217 (ถนน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สถิตย์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นิมานกาล) ซึ่งเป็นพื้นที่ตำบลกุดชมภู ระยะทางรวม 7.5 กิโลเมตร เพื่อความสะอาดสวยงาม เป็นระเบียบเรียบร้อย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38907" y="2711048"/>
            <a:ext cx="713356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กิจกรรมทำความสะอาด เทศบาลตำบลกุดชมภูร่วมกับประชาชนในพื้นที่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36E29954-8766-BCA1-02D7-C775179AB053}"/>
              </a:ext>
            </a:extLst>
          </p:cNvPr>
          <p:cNvSpPr txBox="1"/>
          <p:nvPr/>
        </p:nvSpPr>
        <p:spPr>
          <a:xfrm>
            <a:off x="99602" y="6485466"/>
            <a:ext cx="3619051" cy="316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กุมภาพันธ์ พ.ศ. 2567 เวลา 08:30 น.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เทศบาลตำบลกุดชมภู โดย นายมนตรี ศรีคำภา นายกเทศมนตรีตำบลกุดชมภู พร้อมด้วยคณะผู้บริหารเทศบาลตำบลกุดชมภู สมาชิกสภาเทศบาล เจ้าหน้าที่ พนักงานเทศบาลตำบลกุดชมภู ร่วมกับประชาชนในพื้นที่ตัดกิ่งไม้ที่กีดขวางทางจราจร ตัดหญ้าข้างทาง ที่เข้ามาในถนน ปรับปรุงภูมิทัศน์ ทำความสะอาดถนน เส้นค่ายมวยบ้านดอนสำราญไปถึงแก่ง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ไฮตล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อดเส้นทาง และบริเวณโดยรอบ เพื่อความปลอดภัยในการสัญจรไปมาของประชาชน</a:t>
            </a:r>
          </a:p>
          <a:p>
            <a:endParaRPr lang="th-TH" dirty="0"/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ED3B318D-8CCF-100D-79C1-3BE976EE4B3B}"/>
              </a:ext>
            </a:extLst>
          </p:cNvPr>
          <p:cNvSpPr txBox="1"/>
          <p:nvPr/>
        </p:nvSpPr>
        <p:spPr>
          <a:xfrm>
            <a:off x="101979" y="5979914"/>
            <a:ext cx="73512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ทำความสะอาดถนน เส้นค่ายมวยบ้านดอนสำราญไปถึงแก่ง</a:t>
            </a:r>
            <a:r>
              <a:rPr lang="th-TH" sz="2600" b="1" i="0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ไฮตล</a:t>
            </a:r>
            <a:r>
              <a:rPr lang="th-TH" sz="26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อดเส้นทาง</a:t>
            </a:r>
            <a:endParaRPr lang="th-TH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746BB55-933F-5A96-2FA9-D9703C626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7" y="3212883"/>
            <a:ext cx="1694047" cy="121480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EB5F3E8-5362-31C7-A2AD-26FE4868F1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02" y="3212882"/>
            <a:ext cx="1760951" cy="1214809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D1A8537-1EC0-B679-E9E0-BCF61DA087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8" b="24189"/>
          <a:stretch/>
        </p:blipFill>
        <p:spPr>
          <a:xfrm>
            <a:off x="158407" y="4519895"/>
            <a:ext cx="1694047" cy="122583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0A0592B-0CDC-3B46-0767-44101DA2C28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6"/>
          <a:stretch/>
        </p:blipFill>
        <p:spPr>
          <a:xfrm>
            <a:off x="1951074" y="4519894"/>
            <a:ext cx="1756399" cy="122583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8DB7612-6998-8B62-900B-C6D2D54389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t="14825" r="27026" b="25285"/>
          <a:stretch/>
        </p:blipFill>
        <p:spPr>
          <a:xfrm>
            <a:off x="3777628" y="6475012"/>
            <a:ext cx="1982237" cy="1346779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FAB7FABA-49E7-2046-1294-84F9B75AC5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40" y="6472357"/>
            <a:ext cx="1634438" cy="1346779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77437950-70FF-AD35-214D-666DCE38A8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7" y="7911691"/>
            <a:ext cx="1982237" cy="130374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63136AA4-FA83-AC84-1004-2700907E495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6701" r="23013" b="8842"/>
          <a:stretch/>
        </p:blipFill>
        <p:spPr>
          <a:xfrm>
            <a:off x="5818838" y="7923666"/>
            <a:ext cx="1634438" cy="12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2 เดือนกุมภาพันธ์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3837881" y="3074470"/>
            <a:ext cx="3638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กุมภาพันธ์ พ.ศ.2567 เวลา 13.00 น.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นายสรชาย ครองยุทธ นายอำเภอ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พร้อมด้วยนายมนตรี ศรีคำภา นายกเทศมนตรีตำบลกุดชมภู คณะผู้บริหารเทศบาลตำบลกุดชมภู สาธารณสุขอำเภอ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โรงพยาบาลส่างเสริมสุขภาพตำบลกุดชมภู พนักงาน เจ้าหน้าที่เทศบาลตำบลกุดชมภู ออกตรวจเยี่ยมและมอบของให้กำลังใจผู้ป่วยติดเตียง ในเขตตำบลกุดชมภู จำนวน 3 รายได้แก่ 1.นายคำกอง พันธบุตร 2. นายพิษณุ มณีพันธ์ ราษฎร์หมู่ 1 บ้านยอดดอนชี และนายไพฑูรย์ พิมพ์หล่อ ราษฎร์หมู่ 13 บ้านโนนเจริญ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99602" y="2629833"/>
            <a:ext cx="725766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ออกตรวจเยี่ยมและมอบของให้กำลังใจผู้ป่วยติดเตียง ในเขตตำบลกุดชมภู</a:t>
            </a:r>
            <a:endParaRPr lang="th-TH" sz="28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36E29954-8766-BCA1-02D7-C775179AB053}"/>
              </a:ext>
            </a:extLst>
          </p:cNvPr>
          <p:cNvSpPr txBox="1"/>
          <p:nvPr/>
        </p:nvSpPr>
        <p:spPr>
          <a:xfrm>
            <a:off x="109382" y="6721064"/>
            <a:ext cx="3619051" cy="205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7 กุมภาพันธุ์ พ.ศ. 2567 เวลา 09.00 น. </a:t>
            </a:r>
          </a:p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งานไฟฟ้า กองช่าง เทศบาลตำบลกุดชมภู ได้รับมอบหมายจากผู้บังคับบัญชา ให้ออกปฏิบัติภารกิจ 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ออกซ่อมแซมไฟฟ้าแสงสว่าง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ติดโคมไฟ หมู่ 5 บ้านแก่งเจริญ เส้นทางไปวัดแก่งเจริญทัศน์ และติดโคมไฟ หมู่ 10 บ้านแสนตอ </a:t>
            </a:r>
            <a:r>
              <a:rPr lang="th-TH" sz="1800" dirty="0">
                <a:latin typeface="TH SarabunPSK" panose="020B0500040200020003" pitchFamily="34" charset="-34"/>
                <a:cs typeface="TH SarabunPSK" pitchFamily="34" charset="-34"/>
              </a:rPr>
              <a:t>ตำบลกุดชมภู อำเภอ</a:t>
            </a:r>
            <a:r>
              <a:rPr lang="th-TH" sz="1800" dirty="0" err="1">
                <a:latin typeface="TH SarabunPSK" panose="020B0500040200020003" pitchFamily="34" charset="-34"/>
                <a:cs typeface="TH SarabunPSK" pitchFamily="34" charset="-34"/>
              </a:rPr>
              <a:t>พิบู</a:t>
            </a:r>
            <a:r>
              <a:rPr lang="th-TH" sz="1800" dirty="0">
                <a:latin typeface="TH SarabunPSK" panose="020B0500040200020003" pitchFamily="34" charset="-34"/>
                <a:cs typeface="TH SarabunPSK" pitchFamily="34" charset="-34"/>
              </a:rPr>
              <a:t>ลม</a:t>
            </a:r>
            <a:r>
              <a:rPr lang="th-TH" sz="1800" dirty="0" err="1">
                <a:latin typeface="TH SarabunPSK" panose="020B0500040200020003" pitchFamily="34" charset="-34"/>
                <a:cs typeface="TH SarabunPSK" pitchFamily="34" charset="-34"/>
              </a:rPr>
              <a:t>ัง</a:t>
            </a:r>
            <a:r>
              <a:rPr lang="th-TH" sz="1800" dirty="0">
                <a:latin typeface="TH SarabunPSK" panose="020B0500040200020003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ED3B318D-8CCF-100D-79C1-3BE976EE4B3B}"/>
              </a:ext>
            </a:extLst>
          </p:cNvPr>
          <p:cNvSpPr txBox="1"/>
          <p:nvPr/>
        </p:nvSpPr>
        <p:spPr>
          <a:xfrm>
            <a:off x="104187" y="6101082"/>
            <a:ext cx="7351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egoe UI Historic" panose="020B0502040204020203" pitchFamily="34" charset="0"/>
              </a:rPr>
              <a:t>ออกซ่อมแซมไฟฟ้าแสงสว่าง </a:t>
            </a:r>
            <a:r>
              <a:rPr lang="th-TH" sz="32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ติดโคมไฟ</a:t>
            </a:r>
            <a:endParaRPr lang="th-TH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531428A-94A7-4047-6A17-B8A085EEDD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3200541"/>
            <a:ext cx="1730213" cy="129736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AFF2873-1D48-A48D-A093-2320CD061A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5" y="3200541"/>
            <a:ext cx="1730213" cy="129736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D43387A3-E52D-374C-3B69-D75E8B0C2B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1" y="4605979"/>
            <a:ext cx="1730213" cy="1297367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93ADFFF4-5FBF-174D-2658-FC9F197080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5" y="4613022"/>
            <a:ext cx="1730213" cy="129736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E33CCBD-5DD2-012C-162C-B878AC396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11" y="6659572"/>
            <a:ext cx="1193368" cy="158972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918EE60-59F2-5627-6377-D9EE8CE0C2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57" y="6668661"/>
            <a:ext cx="1186545" cy="158063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C7B561B-4AC6-DC43-4E97-1CA6158B0E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0" y="6668786"/>
            <a:ext cx="1187027" cy="1580507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2D056E04-0185-51C1-7B51-B56B92A9D4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42" y="8530279"/>
            <a:ext cx="1025635" cy="1366279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6CEB7E74-C7F6-3929-20E7-D115626281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" y="8529325"/>
            <a:ext cx="1025426" cy="1367234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839CAF4E-E5D1-2BA5-8A22-3B16D02FB2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40" y="8537417"/>
            <a:ext cx="1025425" cy="1367234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BB7723A-A574-A25B-8D10-E102C57C7C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5" y="8537417"/>
            <a:ext cx="1025426" cy="1367234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904C7526-CBFA-3ADE-C92E-609E61CFF3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51" y="8537417"/>
            <a:ext cx="1015409" cy="13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2 เดือนกุมภาพันธ์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99602" y="3469929"/>
            <a:ext cx="741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กุมภาพันธ์ พ.ศ. 2567 เวลา 09.00 น. นายมนตรี ศรีคำภา นายกเทศมนตรีตำบลกุดชมภู พร้อมคณะผู้บริหารเทศบาลฯ สมาชิกสภาเทศบาลฯ หัวหน้าส่วนราชการ กำนัน ผู้ใหญ่บ้าน นักเรียน นักศึกษา พนักงาน เจ้าหน้าที่เทศบาลตำบลกุดชมภู ตลอดจนประชาชนทั่วไป ร่วมต้อนรับ นางทรงลักษณ์ วรภัย รองผู้ว่าราชการจังหวัดอุบลราชธานี ประธานในพิธีเปิดป้ายเขตรักษาพันธุ์ปลา วัดป่าวิมุติธรรมาราม และพิธีลงนาม 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MOU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ความร่วมมือการอนุรักษ์พันธุ์ปลาธรรมชาติ และพันธุ์สัตว์น้ำ เพื่อสร้างความอุดมสมบูรณ์ในแม่น้ำมูลตอนล่างรักษาสมดุลระบบนิเวศ มีผู้มาร่วมงานกว่า 350 คน โดยได้รับการสนับสนุนพันธุ์ปลาจากศูนย์วิจัยและพัฒนาประมงน้ำจืดจังหวัดอุบลราชธานี จำนวน 100,000 ตัว อาทิ ปลาสวาย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ปลาสร้อยขาว ปลาตะเพียน ณ วัดป่าวิมุติธรรมาราม ( วัดป่าบ้านแสนตอ)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99602" y="2629833"/>
            <a:ext cx="7257662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6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พิธีเปิดป้ายเขตรักษาพันธุ์ปลา วัดป่าวิมุติธรรมาราม และพิธีลงนาม </a:t>
            </a:r>
            <a:r>
              <a:rPr lang="en-US" sz="26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MOU </a:t>
            </a:r>
            <a:endParaRPr lang="th-TH" sz="2600" b="1" i="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6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ความร่วมมือการอนุรักษ์พันธุ์ปลาธรรมชาติ และพันธุ์สัตว์น้ำ</a:t>
            </a:r>
            <a:endParaRPr lang="th-TH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95CF60CC-05BA-8F84-3144-E7D32EC5FE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2" y="5772282"/>
            <a:ext cx="1562397" cy="1171798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8C8FB307-2F0A-0038-AEAB-CD7853EE43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54" y="5787352"/>
            <a:ext cx="1774332" cy="1171798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8829EFEA-7978-2DF9-6136-D113F6058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07" y="5804407"/>
            <a:ext cx="1562398" cy="117179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65B5CA1E-6511-5191-0C43-D5879633FC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1" y="5769998"/>
            <a:ext cx="1562398" cy="1171799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7967C128-A2BB-8998-00BA-32558C90CF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3" y="7067293"/>
            <a:ext cx="1553601" cy="1153872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613C1FEB-2A4E-77ED-3544-6E9964369F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01" y="7067293"/>
            <a:ext cx="1774332" cy="1171798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C25D3931-680E-C72D-C7CB-D8662AF407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15" y="7067293"/>
            <a:ext cx="1568654" cy="1171798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2D4A0CB9-5DE6-03E6-DA8C-59ECE20480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62" y="7057459"/>
            <a:ext cx="1589527" cy="1191466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8E42E0E3-675F-C80E-F49E-58369B2939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9" y="8344377"/>
            <a:ext cx="1556598" cy="1122051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0B442EDB-EB1F-9A3C-9578-B3F6DDF0A8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54" y="8344377"/>
            <a:ext cx="1759979" cy="1122051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BC07BF39-1BE4-75C4-9A29-DCAE1E6D1E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36" y="8344377"/>
            <a:ext cx="1554436" cy="1122051"/>
          </a:xfrm>
          <a:prstGeom prst="rect">
            <a:avLst/>
          </a:prstGeom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42FE594-982A-675E-0751-907DBA2ADD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63" y="8342299"/>
            <a:ext cx="1589526" cy="112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6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2 เดือนกุมภาพันธ์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71345" y="3394090"/>
            <a:ext cx="741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กุมภาพันธ์ 2567 เวลา 09.00 น. กองช่าง เทศบาลตำบลกุดชมภูร่วมกับประชาชนในพื้นที่ ได้ออกซ่อมแซมถนน ม.14 บ้านโนนจิกน้อย (ทางเข้าหมู่บ้าน)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เพื่อให้ประชาชนสามารถสัญจรไปมาได้สะดวกและปลอดภัย 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0" y="2754681"/>
            <a:ext cx="725766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ออกซ่อมแซมถนน ม.14 บ้านโนนจิกน้อย (ทางเข้าหมู่บ้าน)</a:t>
            </a:r>
            <a:endParaRPr lang="th-TH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6C695D8-B37F-B0B5-7A94-890DCAB60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4468136"/>
            <a:ext cx="2260771" cy="1702643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3D0D5BC2-F067-65EC-A87B-1775163635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5" y="4466647"/>
            <a:ext cx="2260771" cy="170264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DFA2BF05-2DCF-5701-5924-FEACAB86A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29" y="4466647"/>
            <a:ext cx="2260773" cy="170264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19884D8-5CE7-DD63-72C8-83E1DFCB5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1" y="6288350"/>
            <a:ext cx="2260771" cy="1702643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AA94BAFA-9601-595F-74BA-8602F3075A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28" y="6288942"/>
            <a:ext cx="2259985" cy="1702051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4F38B840-9825-928E-CD96-B48BCFD567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5" y="6295888"/>
            <a:ext cx="2250762" cy="16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5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2 เดือนกุมภาพันธ์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36247" y="3322370"/>
            <a:ext cx="74871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กุมภาพันธ์ พ.ศ. 2567 เวลา 09:00 น.นายมนตรี ศรีคำภา นายกเทศมนตรีตำบลกุดชมภู เป็นประธานในพิธีเปิดการแข่งขันกีฬาต้านยาเสพติดกุดชมภูเกมส์ ครั้งที่ 25 พร้อมด้วยคณะผู้บริหารเทศบาลตำบลกุดชมภู สมาชิกสภาเทศบาลฯ กำนันตำบลกุดชมภู ผู้ใหญ่บ้านทั้ง 19 หมู่บ้าน อสม.และประชาชนตำบลกุดชมภู โดยมี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เป็นผู้กล่าวรายงานวัตถุประสงค์ของการจัดงาน กิจกรรมภายในงาน มีการเดินรณรงค์การคัดแยกขยะในครัวเรือน การคัดแยกขยะโดยใช้หลัก 3 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R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การรณรงค์การงดการเผาในที่โล่งแจ้ง พื้นที่การเกษตร ลดหมอกควัน มีผู้เข้าร่วมกิจกรรม กว่า 200 คน ระหว่างวันที่ 29 กุมภาพันธ์ ถึงวันที่ 2 มีนาคม พ.ศ. 2567 ณ โรงเรียนบ้านแก่งเจริญ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-287703" y="2830554"/>
            <a:ext cx="784737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พิธีเปิดการแข่งขันกีฬาต้านยาเสพติดกุดชมภูเกมส์ ครั้งที่ 25</a:t>
            </a:r>
            <a:endParaRPr lang="th-TH" sz="28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A543F931-A5FE-A984-AF2A-7666B2F8E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2" y="5353695"/>
            <a:ext cx="2174529" cy="163126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0DDD0C93-9F74-67AC-1A71-86168C6C82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2" y="5367987"/>
            <a:ext cx="2174528" cy="1631264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C0F0EF94-E479-C062-DDA7-2ACA4338D9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95" y="5367987"/>
            <a:ext cx="2174528" cy="1631263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AD643275-CF57-AD70-792E-63155F85A2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2" y="7082630"/>
            <a:ext cx="2174529" cy="1639260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54ACFA8A-A738-535E-1ED7-6357456CC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1" y="7082630"/>
            <a:ext cx="2185187" cy="1639260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DDE7B31A-864F-F0C7-9092-4C2BB8CDDA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95" y="7082629"/>
            <a:ext cx="2175018" cy="163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1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2 เดือนกุมภาพันธ์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-287703" y="2830554"/>
            <a:ext cx="784737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บรรยากาศ</a:t>
            </a:r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การแข่งขันกีฬาต้านยาเสพติดกุดชมภูเกมส์ ครั้งที่ 25</a:t>
            </a:r>
            <a:endParaRPr lang="th-TH" sz="28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3D015BEA-ECDA-C0B2-C65A-42E0279A37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3293467"/>
            <a:ext cx="1862591" cy="127488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BDE8A9FB-A0AF-CD49-288B-D2B3672E4C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10" y="3285172"/>
            <a:ext cx="1709064" cy="128208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F15A300-BE48-5214-B334-EE8C46F9BA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22" y="3293467"/>
            <a:ext cx="1709064" cy="1282088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0C1D63E3-2427-B5B0-AD86-3409B8285A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0" b="22176"/>
          <a:stretch/>
        </p:blipFill>
        <p:spPr>
          <a:xfrm>
            <a:off x="5755523" y="3285172"/>
            <a:ext cx="1594343" cy="127379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2F7B5532-5BC6-73AD-350C-7A90437158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4" y="4647471"/>
            <a:ext cx="1860069" cy="1395367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35681FC4-B68B-B8D2-133E-9165D69374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10" y="4654855"/>
            <a:ext cx="1709064" cy="1387983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B25A3A2-EFE5-8DCB-A73B-5EB96EAF10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22" y="4650039"/>
            <a:ext cx="1709064" cy="1387983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BE26693A-EE05-6289-EA6E-5651702A77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23" y="4647471"/>
            <a:ext cx="1582148" cy="1383167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ACA74AE2-D9B2-D06E-D55B-9811609EAD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6083331"/>
            <a:ext cx="1859441" cy="1278379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FEA55A00-7C2F-C1EE-EFF4-533247DC33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10" y="6083331"/>
            <a:ext cx="1703545" cy="1278379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64634E6E-809D-8AE7-A339-8DE1B3BBBF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21" y="6094204"/>
            <a:ext cx="1689625" cy="1267505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9DB43DC4-3740-D976-D207-8434C9E81D2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23" y="6094204"/>
            <a:ext cx="1570976" cy="1278378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37D9FCA-28D9-4ABB-5518-DA0B195E23D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1" y="7447038"/>
            <a:ext cx="1860069" cy="1395367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FD84EAF5-D6D9-45C7-E032-1ABA16B439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10" y="7440916"/>
            <a:ext cx="1703545" cy="1395367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BD717C2B-7E51-A0EA-CD1C-6DE500D4B3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21" y="7447038"/>
            <a:ext cx="1689625" cy="1395367"/>
          </a:xfrm>
          <a:prstGeom prst="rect">
            <a:avLst/>
          </a:prstGeom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3ADF5370-A57A-2BE9-B38F-A14ECC6B60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25" y="7451415"/>
            <a:ext cx="1570977" cy="13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4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2656</TotalTime>
  <Words>970</Words>
  <Application>Microsoft Office PowerPoint</Application>
  <PresentationFormat>กำหนดเอง</PresentationFormat>
  <Paragraphs>45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4" baseType="lpstr">
      <vt:lpstr>Calibri</vt:lpstr>
      <vt:lpstr>TH SarabunPSK</vt:lpstr>
      <vt:lpstr>Mitr Light</vt:lpstr>
      <vt:lpstr>Calibri Light</vt:lpstr>
      <vt:lpstr>Segoe UI Historic</vt:lpstr>
      <vt:lpstr>Arial</vt:lpstr>
      <vt:lpstr>Mitr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246</cp:revision>
  <cp:lastPrinted>2024-03-11T04:11:57Z</cp:lastPrinted>
  <dcterms:created xsi:type="dcterms:W3CDTF">2019-11-10T02:56:05Z</dcterms:created>
  <dcterms:modified xsi:type="dcterms:W3CDTF">2024-03-11T04:18:20Z</dcterms:modified>
</cp:coreProperties>
</file>