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7559675" cy="10691813"/>
  <p:notesSz cx="7019925" cy="9305925"/>
  <p:embeddedFontLst>
    <p:embeddedFont>
      <p:font typeface="Angsana New" pitchFamily="18" charset="-34"/>
      <p:regular r:id="rId9"/>
      <p:bold r:id="rId10"/>
      <p:italic r:id="rId11"/>
      <p:boldItalic r:id="rId12"/>
    </p:embeddedFont>
    <p:embeddedFont>
      <p:font typeface="TH SarabunPSK" pitchFamily="34" charset="-34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Mitr Light" charset="-34"/>
      <p:regular r:id="rId21"/>
    </p:embeddedFont>
    <p:embeddedFont>
      <p:font typeface="Mitr" pitchFamily="2" charset="-34"/>
      <p:regular r:id="rId22"/>
    </p:embeddedFont>
    <p:embeddedFont>
      <p:font typeface="Calibri Light" pitchFamily="34" charset="0"/>
      <p:regular r:id="rId23"/>
      <p:italic r:id="rId24"/>
    </p:embeddedFont>
    <p:embeddedFont>
      <p:font typeface="Cordia New" pitchFamily="34" charset="-34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77B"/>
    <a:srgbClr val="C0D17F"/>
    <a:srgbClr val="009688"/>
    <a:srgbClr val="E77B75"/>
    <a:srgbClr val="DCB022"/>
    <a:srgbClr val="47BBD6"/>
    <a:srgbClr val="2F2F82"/>
    <a:srgbClr val="9FBA77"/>
    <a:srgbClr val="009685"/>
    <a:srgbClr val="E67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>
        <p:scale>
          <a:sx n="80" d="100"/>
          <a:sy n="80" d="100"/>
        </p:scale>
        <p:origin x="-1530" y="217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22.jpeg"/><Relationship Id="rId2" Type="http://schemas.openxmlformats.org/officeDocument/2006/relationships/image" Target="../media/image1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20.jpeg"/><Relationship Id="rId10" Type="http://schemas.openxmlformats.org/officeDocument/2006/relationships/image" Target="../media/image9.png"/><Relationship Id="rId19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9.jpeg"/><Relationship Id="rId26" Type="http://schemas.openxmlformats.org/officeDocument/2006/relationships/image" Target="../media/image37.jpeg"/><Relationship Id="rId3" Type="http://schemas.openxmlformats.org/officeDocument/2006/relationships/image" Target="../media/image2.png"/><Relationship Id="rId21" Type="http://schemas.openxmlformats.org/officeDocument/2006/relationships/image" Target="../media/image3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28.jpeg"/><Relationship Id="rId25" Type="http://schemas.openxmlformats.org/officeDocument/2006/relationships/image" Target="../media/image36.jpeg"/><Relationship Id="rId2" Type="http://schemas.openxmlformats.org/officeDocument/2006/relationships/image" Target="../media/image1.pn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35.jpeg"/><Relationship Id="rId5" Type="http://schemas.openxmlformats.org/officeDocument/2006/relationships/image" Target="../media/image4.png"/><Relationship Id="rId15" Type="http://schemas.openxmlformats.org/officeDocument/2006/relationships/image" Target="../media/image26.jpeg"/><Relationship Id="rId23" Type="http://schemas.openxmlformats.org/officeDocument/2006/relationships/image" Target="../media/image34.jpeg"/><Relationship Id="rId10" Type="http://schemas.openxmlformats.org/officeDocument/2006/relationships/image" Target="../media/image9.png"/><Relationship Id="rId19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4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41.jpeg"/><Relationship Id="rId2" Type="http://schemas.openxmlformats.org/officeDocument/2006/relationships/image" Target="../media/image1.pn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39.jpeg"/><Relationship Id="rId10" Type="http://schemas.openxmlformats.org/officeDocument/2006/relationships/image" Target="../media/image9.png"/><Relationship Id="rId19" Type="http://schemas.openxmlformats.org/officeDocument/2006/relationships/image" Target="../media/image43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48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47.jpeg"/><Relationship Id="rId2" Type="http://schemas.openxmlformats.org/officeDocument/2006/relationships/image" Target="../media/image1.pn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45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4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53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52.jpeg"/><Relationship Id="rId2" Type="http://schemas.openxmlformats.org/officeDocument/2006/relationships/image" Target="../media/image1.pn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50.jpeg"/><Relationship Id="rId10" Type="http://schemas.openxmlformats.org/officeDocument/2006/relationships/image" Target="../media/image9.png"/><Relationship Id="rId19" Type="http://schemas.openxmlformats.org/officeDocument/2006/relationships/image" Target="../media/image5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59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58.jpeg"/><Relationship Id="rId2" Type="http://schemas.openxmlformats.org/officeDocument/2006/relationships/image" Target="../media/image1.pn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56.jpeg"/><Relationship Id="rId10" Type="http://schemas.openxmlformats.org/officeDocument/2006/relationships/image" Target="../media/image9.png"/><Relationship Id="rId19" Type="http://schemas.openxmlformats.org/officeDocument/2006/relationships/image" Target="../media/image6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xmlns="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xmlns="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3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 เดือนมีนาคม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xmlns="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2560492"/>
            <a:ext cx="7000875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720" y="2659545"/>
            <a:ext cx="70865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 มีนาคม พ.ศ.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2565 เวลา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10.40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น. นายมนตรี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มอบหมายให้ นายยง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 นายประสงค์ แพทย์เพียร ที่ปรึกษานายกเทศมนตรีตำบลกุด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พนักงาน เจ้าหน้าที่เทศบาลตำบลกุด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มอบเครื่องอุปโภค-บริโภค เช่นน้ำดื่ม อาหารแห้งต่างๆ ให้แก่ผู้สัมผัสกับผู้ติดเชื้อ (กลุ่มเสี่ยงสูง) </a:t>
            </a:r>
            <a:r>
              <a:rPr lang="th-TH" sz="2000" dirty="0"/>
              <a:t>ม.5 บ้านแก่งเจริญ ม. 13 บ้านโนนเจริญ และ ม.11 บ้านกุด</a:t>
            </a:r>
            <a:r>
              <a:rPr lang="th-TH" sz="2000" dirty="0" err="1"/>
              <a:t>ชมภู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945" y="5869785"/>
            <a:ext cx="7068365" cy="193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/>
              <a:t>วันที่ 2 มีนาคม 2565 เวลา 09.30 น.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อดิศักดิ์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สาธิ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สุข ประธานสภาเทศบาลตำบลกุด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ได้เปิดการประชุมสภาเทศบาลตำบลกุด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/>
              <a:t>สมัยประชุมสามัญประจำปี สมัยแรก ครั้งที่หนึ่ง ประจำปี </a:t>
            </a:r>
            <a:r>
              <a:rPr lang="th-TH" sz="2000" dirty="0" smtClean="0"/>
              <a:t>2565 </a:t>
            </a:r>
            <a:endParaRPr lang="th-TH" sz="2000" dirty="0" smtClean="0"/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มีสมาชิกสภาเทศบาลตำบลกุด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ครบองค์ประชุม โดยมีนายมนตรี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พร้อมด้วยคณะผู้บริหารฯ หัวหน้าส่วนราชการ ผู้สนใจผู้เข้าร่วมรับฟัง โดยมีระเบียบวาระการประชุม 6 วาระ  ณ ห้องประชุมเทศบาลตำบลกุด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  <a:p>
            <a:endParaRPr lang="th-TH" dirty="0"/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5" y="4290761"/>
            <a:ext cx="2105365" cy="1579024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40" y="4290761"/>
            <a:ext cx="2413795" cy="1579024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15" y="4290760"/>
            <a:ext cx="2105366" cy="1579025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24" y="7515945"/>
            <a:ext cx="2116257" cy="1673093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4" y="7496519"/>
            <a:ext cx="2466581" cy="1692519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28" y="7496518"/>
            <a:ext cx="2051107" cy="16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2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xmlns="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xmlns="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3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 เดือนมีนาคม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xmlns="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2560492"/>
            <a:ext cx="7000875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720" y="2659545"/>
            <a:ext cx="70865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3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มีนาคม พ.ศ.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2565 เวลา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10.40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น. นายมนตรี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มอบหมายให้ นายยง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 นายประสงค์ แพทย์เพียร ที่ปรึกษานายกเทศมนตรีตำบลกุด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พนักงาน เจ้าหน้าที่เทศบาลตำบลกุด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มอบเครื่องอุปโภค-บริโภค เช่นน้ำดื่ม อาหารแห้งต่างๆ ให้แก่ผู้สัมผัสกับผู้ติดเชื้อ (กลุ่มเสี่ยงสูง) </a:t>
            </a:r>
            <a:r>
              <a:rPr lang="th-TH" sz="2000" dirty="0"/>
              <a:t>ม.4 </a:t>
            </a:r>
            <a:r>
              <a:rPr lang="th-TH" sz="2000" dirty="0" smtClean="0"/>
              <a:t>บ้านแก่งเจริญ และ </a:t>
            </a:r>
            <a:r>
              <a:rPr lang="th-TH" sz="2000" dirty="0"/>
              <a:t>ม.</a:t>
            </a:r>
            <a:r>
              <a:rPr lang="th-TH" sz="2000" dirty="0" smtClean="0"/>
              <a:t>8 บ้านโนนม่วง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399" y="5932159"/>
            <a:ext cx="7068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7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มีนาคม พ.ศ. 2565 เวลา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13.30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น. นายมนตรี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มอบหมายให้ นายยง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 นายประสงค์ แพทย์เพียร ที่ปรึกษานายกเทศมนตรีตำบลกุด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พนักงาน เจ้าหน้าที่เทศบาลตำบลกุด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มอบเครื่องอุปโภค-บริโภค เช่นน้ำดื่ม อาหารแห้งต่างๆ ให้แก่ผู้สัมผัสกับผู้ติดเชื้อ (กลุ่มเสี่ยงสูง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000" dirty="0" smtClean="0"/>
              <a:t>ม.1 บ้านยอดดอนชี </a:t>
            </a:r>
            <a:r>
              <a:rPr lang="th-TH" sz="2000" dirty="0"/>
              <a:t>และ ม. </a:t>
            </a:r>
            <a:r>
              <a:rPr lang="th-TH" sz="2000" dirty="0" smtClean="0"/>
              <a:t>6 บ้านหินลาด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5" y="4290761"/>
            <a:ext cx="2191576" cy="1641399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69" y="4290760"/>
            <a:ext cx="2191576" cy="164139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78" y="4290761"/>
            <a:ext cx="2191575" cy="1641398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5" y="7563374"/>
            <a:ext cx="2191576" cy="1641399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41" y="7563374"/>
            <a:ext cx="2191575" cy="1641399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11" y="7563376"/>
            <a:ext cx="2191574" cy="16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5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xmlns="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xmlns="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3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 เดือนมีนาคม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xmlns="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9" y="2560491"/>
            <a:ext cx="7000875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538" y="2658891"/>
            <a:ext cx="7086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7 มีนาคม 2565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เวลา 16.30 น. 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โดย นายมนตรี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ได้สั่งการให้งานอนามัยและสิ่งแวดล้อม 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ฉีดพ่นยาฆ่าเชื้อ ในอาคารสำนักงานเทศบาล สำนักทะเบียนเทศบาลตำบลกุด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เพื่อความปลอดภัยของเจ้าหน้าที่และผู้มาติดต่อราชการ เป็นประจำทุกวันหลังเวลาปิดทำการ ( 16.30 น. ) โดยขอความร่วมมือประชาชนที่มาส่งสินค้าและขายสินค้า ให้รออยู่ด้านนอกอาคารสำนักงาน เพื่อลดการแพร่ระบาดของโรคติดเชื้อโค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วิค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2019</a:t>
            </a:r>
          </a:p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( โค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วิค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- 19 )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7" y="4597883"/>
            <a:ext cx="2363008" cy="1481356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04" y="4597883"/>
            <a:ext cx="2069959" cy="1481356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52" y="4609758"/>
            <a:ext cx="2025053" cy="1481356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7" y="6139547"/>
            <a:ext cx="1264722" cy="1686296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58" y="6139546"/>
            <a:ext cx="1263002" cy="1684003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55" y="6141840"/>
            <a:ext cx="1263002" cy="1684003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63" y="6139545"/>
            <a:ext cx="1263002" cy="1684003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01" y="6141840"/>
            <a:ext cx="1040204" cy="1681708"/>
          </a:xfrm>
          <a:prstGeom prst="rect">
            <a:avLst/>
          </a:prstGeom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7" y="7873343"/>
            <a:ext cx="1264722" cy="1538453"/>
          </a:xfrm>
          <a:prstGeom prst="rect">
            <a:avLst/>
          </a:prstGeom>
        </p:spPr>
      </p:pic>
      <p:pic>
        <p:nvPicPr>
          <p:cNvPr id="36" name="รูปภาพ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57" y="7873342"/>
            <a:ext cx="1263003" cy="1538453"/>
          </a:xfrm>
          <a:prstGeom prst="rect">
            <a:avLst/>
          </a:prstGeom>
        </p:spPr>
      </p:pic>
      <p:pic>
        <p:nvPicPr>
          <p:cNvPr id="37" name="รูปภาพ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29" y="7873343"/>
            <a:ext cx="1153839" cy="1538453"/>
          </a:xfrm>
          <a:prstGeom prst="rect">
            <a:avLst/>
          </a:prstGeom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2" y="7873343"/>
            <a:ext cx="1153839" cy="1538452"/>
          </a:xfrm>
          <a:prstGeom prst="rect">
            <a:avLst/>
          </a:prstGeom>
        </p:spPr>
      </p:pic>
      <p:pic>
        <p:nvPicPr>
          <p:cNvPr id="39" name="รูปภาพ 3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26" y="7873343"/>
            <a:ext cx="1153838" cy="15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7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xmlns="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xmlns="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3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 เดือนมีนาคม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xmlns="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2560492"/>
            <a:ext cx="7000875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720" y="2659545"/>
            <a:ext cx="7216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8 มีนาคม 2564 เวลา 09:30 น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.นาย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พร้อมด้วยผู้บริหารเทศบาลตำบลกุด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สมาชิกสภาเทศบาลกำนันผู้ใหญ่บ้านและเจ้าหน้าที่พนักงานเทศบาลตำบลกุด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ร่วมกันตัดกิ่งไม้ที่กีดขวางทางจราจร ทำความสะอาด เก็บขยะบริเวณข้างทาง เพื่อความสะอาดสวยงาม และความปลอดภัย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066" y="5807032"/>
            <a:ext cx="6987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18 มีนาคม 2565 เวลา 07.00 น. 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โดย นายมนตรี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มอบหมาย นายยง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คำ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ก้อน รองนายกเทศมนตรีตำบลกุด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พร้อมด้วยหัวหน้า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ส่วนราชการและ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พนักงาน เจ้าหน้าที่เทศบาลตำบลกุด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ร่วมพิธีถวายสักการะ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ฯ พระบาทสมเด็จ</a:t>
            </a: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พระ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จุลจอมเกล้า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เจ้าอยู่หัว รัชกาล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ที่ 5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เนื่องในวันท้องถิ่นไทย ประจำปี 2565 ณ บริเวณลานพระ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บรม</a:t>
            </a: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รา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ชานุสาว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รีย์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พระบาทสมเด็จพระ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จุลจอมเกล้าเจ้าอยู่หัว ศาลากลางจังหวัดอุบลราชธานี (หลังเก่า )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0" y="4290760"/>
            <a:ext cx="2207861" cy="1516273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4290761"/>
            <a:ext cx="2390899" cy="1516272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96" y="4290759"/>
            <a:ext cx="1861973" cy="1516273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0" y="7438249"/>
            <a:ext cx="2207861" cy="1655896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9" y="7438247"/>
            <a:ext cx="2068265" cy="1655898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59" y="7438249"/>
            <a:ext cx="2211010" cy="166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xmlns="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xmlns="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3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 เดือนมีนาคม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xmlns="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2560492"/>
            <a:ext cx="7000875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720" y="2659545"/>
            <a:ext cx="7216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24 มีนาคม 2565 เวลา 09.30 น นายมนตรี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ศรี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เป็นประธาน ประชุมคณะกรรมการพัฒนาเทศบาล 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ครั้งที่ 3/2560 ณ ห้องประชุมเทศบาลตำบลกุด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601" y="5376413"/>
            <a:ext cx="72422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24 มีนาคม 2564 เวลา 09:30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น. เทศบาล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โดย นายมนตรี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มอบหมายให้นายประสงค์ แพทย์เพียร ที่ปรึกษานายกเทศมนตรีตำบลกุด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พร้อม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ด้วย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สมาชิกสภา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เทศบาลฯ กำนัน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ผู้ใหญ่บ้านและ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เจ้าหน้าที่ พนักงาน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ร่วมกัน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ตัดกิ่งไม้ที่กีดขวางทางจราจร ทำความสะอาด เก็บขยะบริเวณข้างทาง เพื่อความสะอาดสวยงาม และความปลอดภัย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9" y="3403056"/>
            <a:ext cx="2902930" cy="184071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35" y="3403056"/>
            <a:ext cx="3077692" cy="1840719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0" y="7255001"/>
            <a:ext cx="2163068" cy="1620048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7255001"/>
            <a:ext cx="2163068" cy="1620048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14" y="7273589"/>
            <a:ext cx="2138249" cy="160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8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xmlns="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xmlns="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3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 เดือนมีนาคม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xmlns="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9" y="2518363"/>
            <a:ext cx="7000875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720" y="2659545"/>
            <a:ext cx="7216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25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มีนาคม พ.ศ. 2565 เวลา 10.40 น. นายมนตรี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มอบหมายให้ นายยง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ด้วยนาย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ประสงค์ แพทย์เพียร ที่ปรึกษานายกเทศมนตรีตำบลกุด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พนักงาน เจ้าหน้าที่เทศบาลตำบลกุด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มอบเครื่องอุปโภค-บริโภค เช่นน้ำดื่ม อาหารแห้งต่างๆ ให้แก่ผู้สัมผัสกับผู้ติดเชื้อ (กลุ่มเสี่ยงสูง) บ้านใหม่นาคลอง บ้านยอดดอนชี บ้านทุ่งพัฒนา รวม 11 ครัวเรือน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729" y="6042250"/>
            <a:ext cx="70008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29 มีนาคม 2564 เวลา 09:30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นายประสงค์ แพทย์เพียร ที่ปรึกษานายกเทศมนตรีตำบลกุด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พร้อม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ด้วยสมาชิก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สภา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เทศบาลฯ กำนัน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ผู้ใหญ่บ้านและ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เจ้าหน้าที่ พนักงาน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เทศบาล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ร่วมกัน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ตัดกิ่งไม้ที่กีดขวางทางจราจร ทำความสะอาด เก็บขยะบริเวณข้างทาง เพื่อความสะอาดสวยงาม และความปลอดภัยในการสัญจรไปมา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6" y="4290761"/>
            <a:ext cx="2174280" cy="1688800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4290761"/>
            <a:ext cx="2063353" cy="1709361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60" y="4290760"/>
            <a:ext cx="2246636" cy="1688801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6" y="7673466"/>
            <a:ext cx="2174280" cy="1624913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7673465"/>
            <a:ext cx="1949764" cy="1624913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95" y="7673465"/>
            <a:ext cx="2322601" cy="16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7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21F2DB7A-352B-473F-9190-00709A39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7557376" cy="10691813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5EB9CAA6-1A60-4519-87FD-D969B338B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10186"/>
          <a:stretch/>
        </p:blipFill>
        <p:spPr>
          <a:xfrm>
            <a:off x="1149" y="8991600"/>
            <a:ext cx="6787578" cy="1700213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, ท้องฟ้ายามค่ำคื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6FFC827B-82DE-4DE5-878C-D0F9E3A87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8" r="41901"/>
          <a:stretch/>
        </p:blipFill>
        <p:spPr>
          <a:xfrm>
            <a:off x="1149" y="8991600"/>
            <a:ext cx="4390742" cy="17002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FFEFA758-345F-41AC-8744-A9E506084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1"/>
          <a:stretch/>
        </p:blipFill>
        <p:spPr>
          <a:xfrm>
            <a:off x="1149" y="0"/>
            <a:ext cx="7557376" cy="23552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53A299D1-8815-4D20-A2E2-1CD10B57B9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4" b="69419"/>
          <a:stretch/>
        </p:blipFill>
        <p:spPr>
          <a:xfrm>
            <a:off x="1149" y="0"/>
            <a:ext cx="2714342" cy="3269673"/>
          </a:xfrm>
          <a:prstGeom prst="rect">
            <a:avLst/>
          </a:prstGeom>
        </p:spPr>
      </p:pic>
      <p:pic>
        <p:nvPicPr>
          <p:cNvPr id="15" name="รูปภาพ 1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3BC34702-C356-46D5-82C1-CF2BA833A2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69217" b="75250"/>
          <a:stretch/>
        </p:blipFill>
        <p:spPr>
          <a:xfrm>
            <a:off x="1149" y="96983"/>
            <a:ext cx="2326415" cy="254923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8ABF555A-BD88-4C5F-99A6-A70268EEE5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3" t="16716" b="77064"/>
          <a:stretch/>
        </p:blipFill>
        <p:spPr>
          <a:xfrm>
            <a:off x="3532909" y="1787236"/>
            <a:ext cx="4025616" cy="66501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49F8A9CA-BF3D-4869-91EF-E7892510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074" r="75450" b="83283"/>
          <a:stretch/>
        </p:blipFill>
        <p:spPr>
          <a:xfrm>
            <a:off x="290945" y="221673"/>
            <a:ext cx="1565564" cy="15655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xmlns="" id="{4C9243C1-12B6-4BCC-B1AD-12AE196ED83F}"/>
              </a:ext>
            </a:extLst>
          </p:cNvPr>
          <p:cNvSpPr txBox="1"/>
          <p:nvPr/>
        </p:nvSpPr>
        <p:spPr>
          <a:xfrm>
            <a:off x="2258291" y="479113"/>
            <a:ext cx="524053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500" dirty="0">
                <a:solidFill>
                  <a:srgbClr val="009685"/>
                </a:solidFill>
                <a:latin typeface="Mitr Regular"/>
                <a:cs typeface="Mitr" panose="00000500000000000000" pitchFamily="2" charset="-34"/>
              </a:rPr>
              <a:t>จดหมายข่าว</a:t>
            </a:r>
            <a:r>
              <a:rPr lang="th-TH" sz="3000" dirty="0">
                <a:solidFill>
                  <a:srgbClr val="9FBA77"/>
                </a:solidFill>
                <a:latin typeface="Mitr Regular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24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เทศบาลตำบลกุด</a:t>
            </a:r>
            <a:r>
              <a:rPr lang="th-TH" sz="24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ชมภู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</a:p>
          <a:p>
            <a:r>
              <a:rPr lang="th-TH" sz="160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</a:t>
            </a:r>
            <a:r>
              <a:rPr lang="th-TH" sz="160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                    อำเภอ</a:t>
            </a:r>
            <a:r>
              <a:rPr lang="th-TH" sz="1600" dirty="0" err="1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พิบูลมัง</a:t>
            </a:r>
            <a:r>
              <a:rPr lang="th-TH" sz="1600" dirty="0" smtClean="0">
                <a:solidFill>
                  <a:schemeClr val="accent6">
                    <a:lumMod val="50000"/>
                  </a:schemeClr>
                </a:solidFill>
                <a:latin typeface="Mitr" charset="-34"/>
                <a:cs typeface="Mitr" charset="-34"/>
              </a:rPr>
              <a:t>สาหาร จังหวัดอุบลราชธานี</a:t>
            </a:r>
            <a:endParaRPr lang="th-TH" sz="1600" dirty="0">
              <a:solidFill>
                <a:schemeClr val="accent6">
                  <a:lumMod val="50000"/>
                </a:schemeClr>
              </a:solidFill>
              <a:latin typeface="Mitr" charset="-34"/>
              <a:cs typeface="Mitr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xmlns="" id="{31C60149-F2E6-43FE-9AE4-2DF3D6B50576}"/>
              </a:ext>
            </a:extLst>
          </p:cNvPr>
          <p:cNvSpPr txBox="1"/>
          <p:nvPr/>
        </p:nvSpPr>
        <p:spPr>
          <a:xfrm>
            <a:off x="4391890" y="1964324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ฉบับที่ 3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 เดือนมีนาคม </a:t>
            </a:r>
            <a:r>
              <a:rPr lang="th-TH" sz="1600" dirty="0">
                <a:solidFill>
                  <a:schemeClr val="bg1"/>
                </a:solidFill>
                <a:latin typeface="Mitr" charset="-34"/>
                <a:cs typeface="Mitr" charset="-34"/>
              </a:rPr>
              <a:t>พ.ศ.</a:t>
            </a:r>
            <a:r>
              <a:rPr lang="th-TH" sz="1600" dirty="0" smtClean="0">
                <a:solidFill>
                  <a:schemeClr val="bg1"/>
                </a:solidFill>
                <a:latin typeface="Mitr" charset="-34"/>
                <a:cs typeface="Mitr" charset="-34"/>
              </a:rPr>
              <a:t>2565</a:t>
            </a:r>
            <a:endParaRPr lang="th-TH" sz="1600" dirty="0">
              <a:solidFill>
                <a:schemeClr val="bg1"/>
              </a:solidFill>
              <a:latin typeface="Mitr" charset="-34"/>
              <a:cs typeface="Mitr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xmlns="" id="{47977DEE-5125-4628-9DE6-5C42EF7071DE}"/>
              </a:ext>
            </a:extLst>
          </p:cNvPr>
          <p:cNvSpPr txBox="1"/>
          <p:nvPr/>
        </p:nvSpPr>
        <p:spPr>
          <a:xfrm>
            <a:off x="290945" y="10302443"/>
            <a:ext cx="6204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งานเทศบาลตำบลกุด</a:t>
            </a:r>
            <a:r>
              <a:rPr lang="th-TH" sz="13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3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</a:t>
            </a:r>
            <a:r>
              <a:rPr lang="th-TH" sz="13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045-210989 โทรสาร.045-210988</a:t>
            </a:r>
          </a:p>
          <a:p>
            <a:endParaRPr lang="th-TH" sz="13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6" name="รูปภาพ 25" descr="รูปภาพประกอบด้วย ลานกว้า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E5B08620-D3B4-4DCD-BBA0-A90EF21EE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9" y="2518363"/>
            <a:ext cx="7000875" cy="696351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" y="9631867"/>
            <a:ext cx="534431" cy="5344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0" y="9622554"/>
            <a:ext cx="549433" cy="54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720" y="2659545"/>
            <a:ext cx="721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31 มีนาคม 2564 เวลา 09:30 น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.นาย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นายประสงค์ แพทย์เพียร ที่ปรึกษานายกเทศมนตรีตำบลกุด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ชมพู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พร้อม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ด้วยสมาชิก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สภา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เทศบาลฯ กำนัน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ผู้ใหญ่บ้านและ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เจ้าหน้าที่ พนักงาน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เทศบาลตำบลกุด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ร่วมกับ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ประชาชนในพื้นที่ตัดกิ่งไม้ที่กีดขวางทางจราจร ทำความสะอาด เก็บขยะบริเวณข้างทาง เพื่อความสะอาดสวยงาม และความปลอดภัยในการสัญจรไปมา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0945" y="6234026"/>
            <a:ext cx="72422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31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มีนาคม พ.ศ. 2565 เวลา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14.40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น. นายมนตรี ศรีคำภา 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มอบหมายให้ นายยง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พร้อมด้วย นายประสงค์ แพทย์เพียร ที่ปรึกษานายกเทศมนตรีตำบลกุด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นายสรกฤต 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พนักงาน เจ้าหน้าที่เทศบาลตำบลกุด</a:t>
            </a:r>
            <a:r>
              <a:rPr lang="th-TH" sz="20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มอบเครื่องอุปโภค-บริโภค เช่นน้ำดื่ม อาหารแห้งต่างๆ ให้แก่ผู้สัมผัสกับผู้ติดเชื้อ (กลุ่มเสี่ยงสูง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000" dirty="0" smtClean="0"/>
              <a:t>หมู่</a:t>
            </a:r>
            <a:r>
              <a:rPr lang="th-TH" sz="2000" dirty="0"/>
              <a:t>ที่ 3 , 6, 10 , 13 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269362"/>
            <a:ext cx="1470186" cy="1470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195" y="9746906"/>
            <a:ext cx="29532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งานประชาสัมพันธ์เทศบาลตำบลกุด</a:t>
            </a:r>
            <a:r>
              <a:rPr lang="th-TH" sz="20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4665255" y="9746906"/>
            <a:ext cx="27658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https://www.kudchompu.go.th/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6" y="4598537"/>
            <a:ext cx="2199540" cy="1649655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73" y="4598537"/>
            <a:ext cx="2199541" cy="1649655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87" y="4598537"/>
            <a:ext cx="1993564" cy="1649655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6" y="7769250"/>
            <a:ext cx="2221820" cy="1553178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73" y="7769250"/>
            <a:ext cx="2199541" cy="1553178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87" y="7769250"/>
            <a:ext cx="1993564" cy="155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73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2464</TotalTime>
  <Words>1397</Words>
  <Application>Microsoft Office PowerPoint</Application>
  <PresentationFormat>กำหนดเอง</PresentationFormat>
  <Paragraphs>70</Paragraphs>
  <Slides>7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17" baseType="lpstr">
      <vt:lpstr>Arial</vt:lpstr>
      <vt:lpstr>Angsana New</vt:lpstr>
      <vt:lpstr>TH SarabunPSK</vt:lpstr>
      <vt:lpstr>Calibri</vt:lpstr>
      <vt:lpstr>Mitr Light</vt:lpstr>
      <vt:lpstr>Mitr Regular</vt:lpstr>
      <vt:lpstr>Mitr</vt:lpstr>
      <vt:lpstr>Calibri Light</vt:lpstr>
      <vt:lpstr>Cordia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Win7 Pro</cp:lastModifiedBy>
  <cp:revision>287</cp:revision>
  <cp:lastPrinted>2022-03-07T09:46:46Z</cp:lastPrinted>
  <dcterms:created xsi:type="dcterms:W3CDTF">2019-11-10T02:56:05Z</dcterms:created>
  <dcterms:modified xsi:type="dcterms:W3CDTF">2022-04-07T08:45:27Z</dcterms:modified>
</cp:coreProperties>
</file>