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7562850" cy="10688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67" userDrawn="1">
          <p15:clr>
            <a:srgbClr val="A4A3A4"/>
          </p15:clr>
        </p15:guide>
        <p15:guide id="2" pos="23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CC"/>
    <a:srgbClr val="8B0B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 showGuides="1">
      <p:cViewPr>
        <p:scale>
          <a:sx n="100" d="100"/>
          <a:sy n="100" d="100"/>
        </p:scale>
        <p:origin x="-1014" y="1674"/>
      </p:cViewPr>
      <p:guideLst>
        <p:guide orient="horz" pos="3367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214" y="1749275"/>
            <a:ext cx="6428423" cy="3721230"/>
          </a:xfrm>
        </p:spPr>
        <p:txBody>
          <a:bodyPr anchor="b"/>
          <a:lstStyle>
            <a:lvl1pPr algn="ctr">
              <a:defRPr sz="49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356" y="5614010"/>
            <a:ext cx="5672138" cy="2580613"/>
          </a:xfrm>
        </p:spPr>
        <p:txBody>
          <a:bodyPr/>
          <a:lstStyle>
            <a:lvl1pPr marL="0" indent="0" algn="ctr">
              <a:buNone/>
              <a:defRPr sz="1985"/>
            </a:lvl1pPr>
            <a:lvl2pPr marL="378150" indent="0" algn="ctr">
              <a:buNone/>
              <a:defRPr sz="1654"/>
            </a:lvl2pPr>
            <a:lvl3pPr marL="756300" indent="0" algn="ctr">
              <a:buNone/>
              <a:defRPr sz="1489"/>
            </a:lvl3pPr>
            <a:lvl4pPr marL="1134450" indent="0" algn="ctr">
              <a:buNone/>
              <a:defRPr sz="1323"/>
            </a:lvl4pPr>
            <a:lvl5pPr marL="1512600" indent="0" algn="ctr">
              <a:buNone/>
              <a:defRPr sz="1323"/>
            </a:lvl5pPr>
            <a:lvl6pPr marL="1890751" indent="0" algn="ctr">
              <a:buNone/>
              <a:defRPr sz="1323"/>
            </a:lvl6pPr>
            <a:lvl7pPr marL="2268901" indent="0" algn="ctr">
              <a:buNone/>
              <a:defRPr sz="1323"/>
            </a:lvl7pPr>
            <a:lvl8pPr marL="2647051" indent="0" algn="ctr">
              <a:buNone/>
              <a:defRPr sz="1323"/>
            </a:lvl8pPr>
            <a:lvl9pPr marL="3025201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210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175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12165" y="569071"/>
            <a:ext cx="1630740" cy="90581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946" y="569071"/>
            <a:ext cx="4797683" cy="90581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591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3530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007" y="2664740"/>
            <a:ext cx="6522958" cy="4446176"/>
          </a:xfrm>
        </p:spPr>
        <p:txBody>
          <a:bodyPr anchor="b"/>
          <a:lstStyle>
            <a:lvl1pPr>
              <a:defRPr sz="49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007" y="7152978"/>
            <a:ext cx="6522958" cy="2338139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/>
                </a:solidFill>
              </a:defRPr>
            </a:lvl1pPr>
            <a:lvl2pPr marL="378150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300" indent="0">
              <a:buNone/>
              <a:defRPr sz="1489">
                <a:solidFill>
                  <a:schemeClr val="tx1">
                    <a:tint val="75000"/>
                  </a:schemeClr>
                </a:solidFill>
              </a:defRPr>
            </a:lvl3pPr>
            <a:lvl4pPr marL="113445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60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7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9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70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52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070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946" y="2845355"/>
            <a:ext cx="3214211" cy="6781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8693" y="2845355"/>
            <a:ext cx="3214211" cy="6781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202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31" y="569073"/>
            <a:ext cx="6522958" cy="20659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932" y="2620202"/>
            <a:ext cx="3199440" cy="1284120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932" y="3904322"/>
            <a:ext cx="3199440" cy="5742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8693" y="2620202"/>
            <a:ext cx="3215196" cy="1284120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8693" y="3904322"/>
            <a:ext cx="3215196" cy="5742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161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078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248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31" y="712576"/>
            <a:ext cx="2439216" cy="2494016"/>
          </a:xfrm>
        </p:spPr>
        <p:txBody>
          <a:bodyPr anchor="b"/>
          <a:lstStyle>
            <a:lvl1pPr>
              <a:defRPr sz="26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5196" y="1538968"/>
            <a:ext cx="3828693" cy="7595861"/>
          </a:xfrm>
        </p:spPr>
        <p:txBody>
          <a:bodyPr/>
          <a:lstStyle>
            <a:lvl1pPr>
              <a:defRPr sz="2647"/>
            </a:lvl1pPr>
            <a:lvl2pPr>
              <a:defRPr sz="2316"/>
            </a:lvl2pPr>
            <a:lvl3pPr>
              <a:defRPr sz="1985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931" y="3206592"/>
            <a:ext cx="2439216" cy="5940607"/>
          </a:xfrm>
        </p:spPr>
        <p:txBody>
          <a:bodyPr/>
          <a:lstStyle>
            <a:lvl1pPr marL="0" indent="0">
              <a:buNone/>
              <a:defRPr sz="1323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194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31" y="712576"/>
            <a:ext cx="2439216" cy="2494016"/>
          </a:xfrm>
        </p:spPr>
        <p:txBody>
          <a:bodyPr anchor="b"/>
          <a:lstStyle>
            <a:lvl1pPr>
              <a:defRPr sz="26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5196" y="1538968"/>
            <a:ext cx="3828693" cy="7595861"/>
          </a:xfrm>
        </p:spPr>
        <p:txBody>
          <a:bodyPr anchor="t"/>
          <a:lstStyle>
            <a:lvl1pPr marL="0" indent="0">
              <a:buNone/>
              <a:defRPr sz="2647"/>
            </a:lvl1pPr>
            <a:lvl2pPr marL="378150" indent="0">
              <a:buNone/>
              <a:defRPr sz="2316"/>
            </a:lvl2pPr>
            <a:lvl3pPr marL="756300" indent="0">
              <a:buNone/>
              <a:defRPr sz="1985"/>
            </a:lvl3pPr>
            <a:lvl4pPr marL="1134450" indent="0">
              <a:buNone/>
              <a:defRPr sz="1654"/>
            </a:lvl4pPr>
            <a:lvl5pPr marL="1512600" indent="0">
              <a:buNone/>
              <a:defRPr sz="1654"/>
            </a:lvl5pPr>
            <a:lvl6pPr marL="1890751" indent="0">
              <a:buNone/>
              <a:defRPr sz="1654"/>
            </a:lvl6pPr>
            <a:lvl7pPr marL="2268901" indent="0">
              <a:buNone/>
              <a:defRPr sz="1654"/>
            </a:lvl7pPr>
            <a:lvl8pPr marL="2647051" indent="0">
              <a:buNone/>
              <a:defRPr sz="1654"/>
            </a:lvl8pPr>
            <a:lvl9pPr marL="3025201" indent="0">
              <a:buNone/>
              <a:defRPr sz="165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931" y="3206592"/>
            <a:ext cx="2439216" cy="5940607"/>
          </a:xfrm>
        </p:spPr>
        <p:txBody>
          <a:bodyPr/>
          <a:lstStyle>
            <a:lvl1pPr marL="0" indent="0">
              <a:buNone/>
              <a:defRPr sz="1323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662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946" y="569073"/>
            <a:ext cx="6522958" cy="206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946" y="2845355"/>
            <a:ext cx="6522958" cy="678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532B-E30F-0D4C-AE03-D24A018867B8}" type="datetimeFigureOut">
              <a:rPr lang="th-TH" smtClean="0"/>
              <a:t>09/03/66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28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56300" rtl="0" eaLnBrk="1" latinLnBrk="0" hangingPunct="1">
        <a:lnSpc>
          <a:spcPct val="90000"/>
        </a:lnSpc>
        <a:spcBef>
          <a:spcPct val="0"/>
        </a:spcBef>
        <a:buNone/>
        <a:defRPr sz="36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75" indent="-189075" algn="l" defTabSz="75630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6" kern="1200">
          <a:solidFill>
            <a:schemeClr val="tx1"/>
          </a:solidFill>
          <a:latin typeface="+mn-lt"/>
          <a:ea typeface="+mn-ea"/>
          <a:cs typeface="+mn-cs"/>
        </a:defRPr>
      </a:lvl1pPr>
      <a:lvl2pPr marL="567225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5375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525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170167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207982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245797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283612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321427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1pPr>
      <a:lvl2pPr marL="3781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2pPr>
      <a:lvl3pPr marL="7563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3pPr>
      <a:lvl4pPr marL="11344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15126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18907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22689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26470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30252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17" Type="http://schemas.openxmlformats.org/officeDocument/2006/relationships/image" Target="../media/image27.jpg"/><Relationship Id="rId2" Type="http://schemas.openxmlformats.org/officeDocument/2006/relationships/image" Target="../media/image1.png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4.png"/><Relationship Id="rId15" Type="http://schemas.openxmlformats.org/officeDocument/2006/relationships/image" Target="../media/image25.jpg"/><Relationship Id="rId10" Type="http://schemas.openxmlformats.org/officeDocument/2006/relationships/image" Target="../media/image20.jp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4.png"/><Relationship Id="rId15" Type="http://schemas.openxmlformats.org/officeDocument/2006/relationships/image" Target="../media/image37.jpg"/><Relationship Id="rId10" Type="http://schemas.openxmlformats.org/officeDocument/2006/relationships/image" Target="../media/image32.jpg"/><Relationship Id="rId4" Type="http://schemas.openxmlformats.org/officeDocument/2006/relationships/image" Target="../media/image3.png"/><Relationship Id="rId9" Type="http://schemas.openxmlformats.org/officeDocument/2006/relationships/image" Target="../media/image31.jpg"/><Relationship Id="rId1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3" Type="http://schemas.openxmlformats.org/officeDocument/2006/relationships/image" Target="../media/image2.pn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2.jp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41.jpg"/><Relationship Id="rId4" Type="http://schemas.openxmlformats.org/officeDocument/2006/relationships/image" Target="../media/image3.png"/><Relationship Id="rId9" Type="http://schemas.openxmlformats.org/officeDocument/2006/relationships/image" Target="../media/image40.jp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3" Type="http://schemas.openxmlformats.org/officeDocument/2006/relationships/image" Target="../media/image2.png"/><Relationship Id="rId7" Type="http://schemas.openxmlformats.org/officeDocument/2006/relationships/image" Target="../media/image45.jpg"/><Relationship Id="rId12" Type="http://schemas.openxmlformats.org/officeDocument/2006/relationships/image" Target="../media/image50.jp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9.jpg"/><Relationship Id="rId5" Type="http://schemas.openxmlformats.org/officeDocument/2006/relationships/image" Target="../media/image4.png"/><Relationship Id="rId15" Type="http://schemas.openxmlformats.org/officeDocument/2006/relationships/image" Target="../media/image53.jpg"/><Relationship Id="rId10" Type="http://schemas.openxmlformats.org/officeDocument/2006/relationships/image" Target="../media/image48.jpg"/><Relationship Id="rId4" Type="http://schemas.openxmlformats.org/officeDocument/2006/relationships/image" Target="../media/image3.png"/><Relationship Id="rId9" Type="http://schemas.openxmlformats.org/officeDocument/2006/relationships/image" Target="../media/image47.jpg"/><Relationship Id="rId14" Type="http://schemas.openxmlformats.org/officeDocument/2006/relationships/image" Target="../media/image5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58.jpg"/><Relationship Id="rId5" Type="http://schemas.openxmlformats.org/officeDocument/2006/relationships/image" Target="../media/image4.png"/><Relationship Id="rId10" Type="http://schemas.openxmlformats.org/officeDocument/2006/relationships/image" Target="../media/image57.jpg"/><Relationship Id="rId4" Type="http://schemas.openxmlformats.org/officeDocument/2006/relationships/image" Target="../media/image3.png"/><Relationship Id="rId9" Type="http://schemas.openxmlformats.org/officeDocument/2006/relationships/image" Target="../media/image56.jp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77169EA2-17D1-4213-9AEE-C5B81160D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46"/>
          <a:stretch/>
        </p:blipFill>
        <p:spPr>
          <a:xfrm>
            <a:off x="628" y="7807568"/>
            <a:ext cx="7561594" cy="2881069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0FD9D279-98AD-4EBA-AB8B-560DBF29B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30" t="92479" r="-2314"/>
          <a:stretch/>
        </p:blipFill>
        <p:spPr>
          <a:xfrm>
            <a:off x="4396154" y="9884740"/>
            <a:ext cx="3341076" cy="803897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FE7D797-6946-49A8-A44A-9882036958BD}"/>
              </a:ext>
            </a:extLst>
          </p:cNvPr>
          <p:cNvSpPr txBox="1"/>
          <p:nvPr/>
        </p:nvSpPr>
        <p:spPr>
          <a:xfrm>
            <a:off x="4908752" y="10163859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  <a:endParaRPr lang="th-TH" sz="16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93825FBD-D2D3-41C6-BC65-0DD62C205974}"/>
              </a:ext>
            </a:extLst>
          </p:cNvPr>
          <p:cNvSpPr txBox="1"/>
          <p:nvPr/>
        </p:nvSpPr>
        <p:spPr>
          <a:xfrm>
            <a:off x="4979333" y="10384062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 smtClean="0"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400" dirty="0" err="1" smtClean="0"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4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9" name="รูปภาพ 1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F38D3A2F-6EAF-44AC-BD44-9A530320D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52" t="80322"/>
          <a:stretch/>
        </p:blipFill>
        <p:spPr>
          <a:xfrm>
            <a:off x="6205046" y="8585304"/>
            <a:ext cx="1357176" cy="210333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23181C41-9927-4B98-B2A9-AD6F827ADB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36" t="84233" r="29313"/>
          <a:stretch/>
        </p:blipFill>
        <p:spPr>
          <a:xfrm>
            <a:off x="1920570" y="9293502"/>
            <a:ext cx="3058763" cy="1685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330" y="2373213"/>
            <a:ext cx="6840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วันที่ 5 ธันวาคม 2565 เวลา 06.30 น.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พร้อมด้วยพนักงาน เจ้าหน้าที่เทศบาลตำบลกุด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ร่วมกิจกรรมเนื่องในวันคล้ายวันพระบรมราชสมภพพระบาทสมเด็จพระบรมชน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กาธิเบ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ศร มหาภูมิพลอดุลยเดชมหาราช บรมนาถบพิตร วันชาติและวันพ่อแห่งชาติ 5 ธันวาคม 2565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หอประชุมอำเภอ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6" y="3726717"/>
            <a:ext cx="2197374" cy="1236023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79" y="3726716"/>
            <a:ext cx="2068687" cy="1236024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58" y="3726716"/>
            <a:ext cx="2197376" cy="1236024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6" y="5069879"/>
            <a:ext cx="2197374" cy="1236023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79" y="5069878"/>
            <a:ext cx="2068687" cy="1236023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58" y="5069878"/>
            <a:ext cx="2197374" cy="1236023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5" y="6471057"/>
            <a:ext cx="2212686" cy="1463268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558" y="6471057"/>
            <a:ext cx="2195475" cy="1463268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79" y="6471057"/>
            <a:ext cx="2068687" cy="1463268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="" xmlns:a16="http://schemas.microsoft.com/office/drawing/2014/main" id="{2EBD1EB9-A521-4F78-A484-28D5BB84AC8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2"/>
          <a:stretch/>
        </p:blipFill>
        <p:spPr>
          <a:xfrm>
            <a:off x="0" y="0"/>
            <a:ext cx="7558636" cy="76771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928" y="1628775"/>
            <a:ext cx="392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ฉบับที่ 12 เดือน ธันวาคม พ.ศ. </a:t>
            </a:r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2565</a:t>
            </a:r>
            <a:endParaRPr lang="th-TH" sz="2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1" y="193711"/>
            <a:ext cx="1149997" cy="11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กล่องข้อความ 8">
            <a:extLst>
              <a:ext uri="{FF2B5EF4-FFF2-40B4-BE49-F238E27FC236}">
                <a16:creationId xmlns="" xmlns:a16="http://schemas.microsoft.com/office/drawing/2014/main" id="{7FFC77CF-E7E6-42F6-8E82-76EBE476DC86}"/>
              </a:ext>
            </a:extLst>
          </p:cNvPr>
          <p:cNvSpPr txBox="1"/>
          <p:nvPr/>
        </p:nvSpPr>
        <p:spPr>
          <a:xfrm>
            <a:off x="1504176" y="115101"/>
            <a:ext cx="5783955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000" dirty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</a:t>
            </a:r>
            <a:r>
              <a:rPr lang="th-TH" sz="50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ข่าว</a:t>
            </a:r>
            <a:endParaRPr lang="en-US" sz="50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  <a:endParaRPr lang="th-TH" sz="17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4308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77169EA2-17D1-4213-9AEE-C5B81160D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46"/>
          <a:stretch/>
        </p:blipFill>
        <p:spPr>
          <a:xfrm>
            <a:off x="628" y="7807568"/>
            <a:ext cx="7561594" cy="2881069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0FD9D279-98AD-4EBA-AB8B-560DBF29B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30" t="92479" r="-2314"/>
          <a:stretch/>
        </p:blipFill>
        <p:spPr>
          <a:xfrm>
            <a:off x="4396154" y="9884740"/>
            <a:ext cx="3341076" cy="803897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FE7D797-6946-49A8-A44A-9882036958BD}"/>
              </a:ext>
            </a:extLst>
          </p:cNvPr>
          <p:cNvSpPr txBox="1"/>
          <p:nvPr/>
        </p:nvSpPr>
        <p:spPr>
          <a:xfrm>
            <a:off x="4908752" y="10163859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  <a:endParaRPr lang="th-TH" sz="16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93825FBD-D2D3-41C6-BC65-0DD62C205974}"/>
              </a:ext>
            </a:extLst>
          </p:cNvPr>
          <p:cNvSpPr txBox="1"/>
          <p:nvPr/>
        </p:nvSpPr>
        <p:spPr>
          <a:xfrm>
            <a:off x="4979333" y="10384062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 smtClean="0"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400" dirty="0" err="1" smtClean="0"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4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9" name="รูปภาพ 1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F38D3A2F-6EAF-44AC-BD44-9A530320D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52" t="80322"/>
          <a:stretch/>
        </p:blipFill>
        <p:spPr>
          <a:xfrm>
            <a:off x="6205046" y="8585304"/>
            <a:ext cx="1357176" cy="210333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23181C41-9927-4B98-B2A9-AD6F827ADB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36" t="84233" r="29313"/>
          <a:stretch/>
        </p:blipFill>
        <p:spPr>
          <a:xfrm>
            <a:off x="1920570" y="9293502"/>
            <a:ext cx="3058763" cy="1685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330" y="2373213"/>
            <a:ext cx="684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วันที่ 6 ธันวาคม 2565 เวลา 13.00 น. นายมนตรี ศรีคำภา นายกเทศมนตรีตำบลกุด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พร้อมทั้งคณะผู้บริหารเทศบาลตำบลกุด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ปลัดเทศบาลฯ สมาชิก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สภาเทศบาลตำบลกุด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พนักงาน เจ้าหน้าที่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ร่วมพิธีบวงสรวงพระบำรุงราษฎร์ (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จูม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มณี) เฉลิมฉลองการก่อตั้งอำเภอ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สาหาร 159 ปี และบุญคูณ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ลานกุ้ม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ข้าวใหญ่ ประจำปี 2565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55" y="3573542"/>
            <a:ext cx="2060045" cy="125505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35" y="3595175"/>
            <a:ext cx="1979865" cy="1253918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2" y="3574674"/>
            <a:ext cx="2104116" cy="1274419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35" y="4945511"/>
            <a:ext cx="1979865" cy="1256320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55" y="4944015"/>
            <a:ext cx="2060045" cy="1257816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11" y="4945511"/>
            <a:ext cx="2104117" cy="1256320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4" y="7667424"/>
            <a:ext cx="2066925" cy="1348820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10" y="6288646"/>
            <a:ext cx="2085975" cy="1260750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294257"/>
            <a:ext cx="2085975" cy="1255137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35" y="7667424"/>
            <a:ext cx="1979864" cy="1348820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10" y="7667424"/>
            <a:ext cx="2084134" cy="1348820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35" y="6294258"/>
            <a:ext cx="1979865" cy="1255138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="" xmlns:a16="http://schemas.microsoft.com/office/drawing/2014/main" id="{2EBD1EB9-A521-4F78-A484-28D5BB84AC8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2"/>
          <a:stretch/>
        </p:blipFill>
        <p:spPr>
          <a:xfrm>
            <a:off x="0" y="0"/>
            <a:ext cx="7558636" cy="767714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54927" y="1638300"/>
            <a:ext cx="392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ฉบับที่ 12 เดือน ธันวาคม พ.ศ. </a:t>
            </a:r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2565</a:t>
            </a:r>
            <a:endParaRPr lang="th-TH" sz="2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กล่องข้อความ 8">
            <a:extLst>
              <a:ext uri="{FF2B5EF4-FFF2-40B4-BE49-F238E27FC236}">
                <a16:creationId xmlns="" xmlns:a16="http://schemas.microsoft.com/office/drawing/2014/main" id="{7FFC77CF-E7E6-42F6-8E82-76EBE476DC86}"/>
              </a:ext>
            </a:extLst>
          </p:cNvPr>
          <p:cNvSpPr txBox="1"/>
          <p:nvPr/>
        </p:nvSpPr>
        <p:spPr>
          <a:xfrm>
            <a:off x="1504176" y="115101"/>
            <a:ext cx="5783955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000" dirty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</a:t>
            </a:r>
            <a:r>
              <a:rPr lang="th-TH" sz="50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ข่าว</a:t>
            </a:r>
            <a:endParaRPr lang="en-US" sz="50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  <a:endParaRPr lang="th-TH" sz="17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39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1" y="193711"/>
            <a:ext cx="1149997" cy="11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000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77169EA2-17D1-4213-9AEE-C5B81160D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46"/>
          <a:stretch/>
        </p:blipFill>
        <p:spPr>
          <a:xfrm>
            <a:off x="628" y="7807568"/>
            <a:ext cx="7561594" cy="2881069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0FD9D279-98AD-4EBA-AB8B-560DBF29B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30" t="92479" r="-2314"/>
          <a:stretch/>
        </p:blipFill>
        <p:spPr>
          <a:xfrm>
            <a:off x="4396154" y="9884740"/>
            <a:ext cx="3341076" cy="803897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FE7D797-6946-49A8-A44A-9882036958BD}"/>
              </a:ext>
            </a:extLst>
          </p:cNvPr>
          <p:cNvSpPr txBox="1"/>
          <p:nvPr/>
        </p:nvSpPr>
        <p:spPr>
          <a:xfrm>
            <a:off x="4908752" y="10163859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  <a:endParaRPr lang="th-TH" sz="16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93825FBD-D2D3-41C6-BC65-0DD62C205974}"/>
              </a:ext>
            </a:extLst>
          </p:cNvPr>
          <p:cNvSpPr txBox="1"/>
          <p:nvPr/>
        </p:nvSpPr>
        <p:spPr>
          <a:xfrm>
            <a:off x="4979333" y="10384062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 smtClean="0"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400" dirty="0" err="1" smtClean="0"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4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9" name="รูปภาพ 1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F38D3A2F-6EAF-44AC-BD44-9A530320D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52" t="80322"/>
          <a:stretch/>
        </p:blipFill>
        <p:spPr>
          <a:xfrm>
            <a:off x="6205046" y="8585304"/>
            <a:ext cx="1357176" cy="210333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23181C41-9927-4B98-B2A9-AD6F827ADB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36" t="84233" r="29313"/>
          <a:stretch/>
        </p:blipFill>
        <p:spPr>
          <a:xfrm>
            <a:off x="1920570" y="9293502"/>
            <a:ext cx="3058763" cy="1685315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7" y="101528"/>
            <a:ext cx="1371012" cy="1371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0998" y="258965"/>
            <a:ext cx="61103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</a:t>
            </a:r>
            <a:r>
              <a:rPr lang="th-TH" sz="3600" dirty="0" smtClean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ข่าวประชาสัมพันธ์</a:t>
            </a:r>
          </a:p>
          <a:p>
            <a:pPr algn="ctr"/>
            <a:r>
              <a:rPr lang="th-TH" sz="2000" dirty="0" smtClean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                  ฉบับที่ 12 เดือนธันวาคม พ.ศ.2565</a:t>
            </a:r>
            <a:endParaRPr lang="th-TH" sz="2000" dirty="0">
              <a:solidFill>
                <a:schemeClr val="accent1">
                  <a:lumMod val="75000"/>
                </a:scheme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endParaRPr lang="th-TH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607" y="2351313"/>
            <a:ext cx="7090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วันที่ 7 ธันวาคม 2565 เวลา 08.30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พร้อมด้วยคณะผู้บริหารเทศบาลตำบลกุด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นายอภิชาต 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กำนันตำบลกุด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ร่วม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กิจกรรม “วันดินโลก”ภายใต้หัวข้อ “ดินดี อาหารดี สุขภาพดี ชีวีมีสุข” ตามวิถีทาง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Change for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Good"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ดินดี อาหารดี สุขภาพดี ชีวีมี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สุข“ โดยมี นาย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สุเมธ มีนาภา รองอธิบดีกรมโยธาการและผังเมือง ประธานเปิดโครงการเสริมสร้างความเข้าใจและความตระหนักรู้เกี่ยวกับทรัพยากรดิน เนื่องในโอกาสวันดินโลก ปี 2565 พร้อมคณะและภาคีเครือข่ายในพื้นที่จังหวัดอุบลราชธานี ภายใต้แนวคิด “อาหารก่อกำเนิดเกิดจากดิน เพื่อสร้างความตระหนักรู้และประกาศเจตนารมณ์สร้างความอุดมสมบูรณ์ทำให้ดินเป็นแหล่งกำเนิดอาหารอย่า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ยั่งยืน ณ บ้านโพธิ์ตาก อำเภอ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4" y="4669163"/>
            <a:ext cx="2114853" cy="1407944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323" y="4659636"/>
            <a:ext cx="2083311" cy="1417471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33" y="4651622"/>
            <a:ext cx="2279498" cy="14254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5" y="6131426"/>
            <a:ext cx="2114852" cy="1240924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72" y="6157314"/>
            <a:ext cx="2070562" cy="1215035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33" y="6159227"/>
            <a:ext cx="2279498" cy="1213123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72" y="7420321"/>
            <a:ext cx="2070562" cy="1552571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4" y="7451785"/>
            <a:ext cx="2114853" cy="1521107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33" y="7420321"/>
            <a:ext cx="2279498" cy="1552571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="" xmlns:a16="http://schemas.microsoft.com/office/drawing/2014/main" id="{2EBD1EB9-A521-4F78-A484-28D5BB84AC8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2"/>
          <a:stretch/>
        </p:blipFill>
        <p:spPr>
          <a:xfrm>
            <a:off x="0" y="0"/>
            <a:ext cx="7558636" cy="76771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4927" y="1638300"/>
            <a:ext cx="392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ฉบับที่ 12 เดือน ธันวาคม พ.ศ. </a:t>
            </a:r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2565</a:t>
            </a:r>
            <a:endParaRPr lang="th-TH" sz="2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กล่องข้อความ 8">
            <a:extLst>
              <a:ext uri="{FF2B5EF4-FFF2-40B4-BE49-F238E27FC236}">
                <a16:creationId xmlns="" xmlns:a16="http://schemas.microsoft.com/office/drawing/2014/main" id="{7FFC77CF-E7E6-42F6-8E82-76EBE476DC86}"/>
              </a:ext>
            </a:extLst>
          </p:cNvPr>
          <p:cNvSpPr txBox="1"/>
          <p:nvPr/>
        </p:nvSpPr>
        <p:spPr>
          <a:xfrm>
            <a:off x="1504176" y="115101"/>
            <a:ext cx="5783955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000" dirty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</a:t>
            </a:r>
            <a:r>
              <a:rPr lang="th-TH" sz="50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ข่าว</a:t>
            </a:r>
            <a:endParaRPr lang="en-US" sz="50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  <a:endParaRPr lang="th-TH" sz="17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1" y="193711"/>
            <a:ext cx="1149997" cy="11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81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77169EA2-17D1-4213-9AEE-C5B81160D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46"/>
          <a:stretch/>
        </p:blipFill>
        <p:spPr>
          <a:xfrm>
            <a:off x="628" y="7807568"/>
            <a:ext cx="7561594" cy="2881069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0FD9D279-98AD-4EBA-AB8B-560DBF29B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30" t="92479" r="-2314"/>
          <a:stretch/>
        </p:blipFill>
        <p:spPr>
          <a:xfrm>
            <a:off x="4396154" y="9884740"/>
            <a:ext cx="3341076" cy="803897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FE7D797-6946-49A8-A44A-9882036958BD}"/>
              </a:ext>
            </a:extLst>
          </p:cNvPr>
          <p:cNvSpPr txBox="1"/>
          <p:nvPr/>
        </p:nvSpPr>
        <p:spPr>
          <a:xfrm>
            <a:off x="4908752" y="10163859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  <a:endParaRPr lang="th-TH" sz="16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93825FBD-D2D3-41C6-BC65-0DD62C205974}"/>
              </a:ext>
            </a:extLst>
          </p:cNvPr>
          <p:cNvSpPr txBox="1"/>
          <p:nvPr/>
        </p:nvSpPr>
        <p:spPr>
          <a:xfrm>
            <a:off x="4979333" y="10384062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 smtClean="0"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400" dirty="0" err="1" smtClean="0"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4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9" name="รูปภาพ 1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F38D3A2F-6EAF-44AC-BD44-9A530320D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52" t="80322"/>
          <a:stretch/>
        </p:blipFill>
        <p:spPr>
          <a:xfrm>
            <a:off x="6205046" y="8585304"/>
            <a:ext cx="1357176" cy="210333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23181C41-9927-4B98-B2A9-AD6F827ADB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36" t="84233" r="29313"/>
          <a:stretch/>
        </p:blipFill>
        <p:spPr>
          <a:xfrm>
            <a:off x="1920570" y="9293502"/>
            <a:ext cx="3058763" cy="1685315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7" y="101528"/>
            <a:ext cx="1371012" cy="1371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0998" y="258965"/>
            <a:ext cx="61103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</a:t>
            </a:r>
            <a:r>
              <a:rPr lang="th-TH" sz="3600" dirty="0" smtClean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ข่าวประชาสัมพันธ์</a:t>
            </a:r>
          </a:p>
          <a:p>
            <a:pPr algn="ctr"/>
            <a:r>
              <a:rPr lang="th-TH" sz="2000" dirty="0" smtClean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                  ฉบับที่ 12 เดือนธันวาคม พ.ศ.2565</a:t>
            </a:r>
            <a:endParaRPr lang="th-TH" sz="2000" dirty="0">
              <a:solidFill>
                <a:schemeClr val="accent1">
                  <a:lumMod val="75000"/>
                </a:scheme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endParaRPr lang="th-TH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607" y="2453570"/>
            <a:ext cx="7413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วันที่ 9 ธันวาคม 2565 เวลา 09.00 นายมนตรี ศรีคำภา นายกเทศมนตรีตำบลกุด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พร้อมด้วยนายประสงค์ แพทย์เพียร ที่ปรึกษานายกเทศมนตรีตำบลกุด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นางวริศรา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โพธิ์งาม หัวหน้าสำนักปลัดเทศบาล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พนักงาน เจ้าที่เทศบาลตำบล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ร่วมงาน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วันต่อต้านคอร์รัปชั่นสากล และ ร่วมพิธีรับมอบเกียรติบัตร หน่วยงานที่มีผลการประเมินคุณธรรมและความโปร่งใสในการดำเนินงานของหน่วยงานภาครัฐ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ITA)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ประจำปี 2565 ระดับ อันดับที่ ของ จ.อุบลราชธานี ณ หอประชุม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พรหมวร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ราช ชั้น 4 ศาลากลางจังหวัด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อุบลราชธานี อำเภอเมือง จังหวัดอุบลราชธานี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9" y="4051553"/>
            <a:ext cx="2233455" cy="128562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4051552"/>
            <a:ext cx="2286000" cy="1285623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06" y="4051551"/>
            <a:ext cx="1986329" cy="12927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378" y="5364162"/>
            <a:ext cx="717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วันที่ 20 ธันวาคม 2565 เวลา 09.00 น. งานไฟฟ้า กองช่าง เทศบาลตำบลกุด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ได้รับมอบหมายจากผู้บังคับบัญชา ให้ออกปฏิบัติภารกิจ ซ่อม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แซ่ม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16 บ้าน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วังดู่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หมู่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2 บ้านคำ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เม็ก และ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หมู่ 9 บ้านดอนสำราญ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ตำบล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7" y="6324601"/>
            <a:ext cx="1610020" cy="2146694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49" y="6324601"/>
            <a:ext cx="1610021" cy="2146694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80" y="6324599"/>
            <a:ext cx="1610021" cy="214669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61" y="6324598"/>
            <a:ext cx="1610022" cy="2146696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="" xmlns:a16="http://schemas.microsoft.com/office/drawing/2014/main" id="{2EBD1EB9-A521-4F78-A484-28D5BB84AC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2"/>
          <a:stretch/>
        </p:blipFill>
        <p:spPr>
          <a:xfrm>
            <a:off x="0" y="0"/>
            <a:ext cx="7558636" cy="76771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4927" y="1638300"/>
            <a:ext cx="392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ฉบับที่ 12 เดือน ธันวาคม พ.ศ. </a:t>
            </a:r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2565</a:t>
            </a:r>
            <a:endParaRPr lang="th-TH" sz="2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กล่องข้อความ 8">
            <a:extLst>
              <a:ext uri="{FF2B5EF4-FFF2-40B4-BE49-F238E27FC236}">
                <a16:creationId xmlns="" xmlns:a16="http://schemas.microsoft.com/office/drawing/2014/main" id="{7FFC77CF-E7E6-42F6-8E82-76EBE476DC86}"/>
              </a:ext>
            </a:extLst>
          </p:cNvPr>
          <p:cNvSpPr txBox="1"/>
          <p:nvPr/>
        </p:nvSpPr>
        <p:spPr>
          <a:xfrm>
            <a:off x="1504176" y="115101"/>
            <a:ext cx="5783955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000" dirty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</a:t>
            </a:r>
            <a:r>
              <a:rPr lang="th-TH" sz="50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ข่าว</a:t>
            </a:r>
            <a:endParaRPr lang="en-US" sz="50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  <a:endParaRPr lang="th-TH" sz="17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25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1" y="193711"/>
            <a:ext cx="1149997" cy="11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379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77169EA2-17D1-4213-9AEE-C5B81160D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46"/>
          <a:stretch/>
        </p:blipFill>
        <p:spPr>
          <a:xfrm>
            <a:off x="628" y="7807568"/>
            <a:ext cx="7561594" cy="2881069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0FD9D279-98AD-4EBA-AB8B-560DBF29B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30" t="92479" r="-2314"/>
          <a:stretch/>
        </p:blipFill>
        <p:spPr>
          <a:xfrm>
            <a:off x="4396154" y="9884740"/>
            <a:ext cx="3341076" cy="803897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FE7D797-6946-49A8-A44A-9882036958BD}"/>
              </a:ext>
            </a:extLst>
          </p:cNvPr>
          <p:cNvSpPr txBox="1"/>
          <p:nvPr/>
        </p:nvSpPr>
        <p:spPr>
          <a:xfrm>
            <a:off x="4908752" y="10163859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  <a:endParaRPr lang="th-TH" sz="16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93825FBD-D2D3-41C6-BC65-0DD62C205974}"/>
              </a:ext>
            </a:extLst>
          </p:cNvPr>
          <p:cNvSpPr txBox="1"/>
          <p:nvPr/>
        </p:nvSpPr>
        <p:spPr>
          <a:xfrm>
            <a:off x="4979333" y="10384062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 smtClean="0"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400" dirty="0" err="1" smtClean="0"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4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9" name="รูปภาพ 1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F38D3A2F-6EAF-44AC-BD44-9A530320D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52" t="80322"/>
          <a:stretch/>
        </p:blipFill>
        <p:spPr>
          <a:xfrm>
            <a:off x="6205046" y="8585304"/>
            <a:ext cx="1357176" cy="210333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23181C41-9927-4B98-B2A9-AD6F827ADB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36" t="84233" r="29313"/>
          <a:stretch/>
        </p:blipFill>
        <p:spPr>
          <a:xfrm>
            <a:off x="1920570" y="9293502"/>
            <a:ext cx="3058763" cy="1685315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7" y="101528"/>
            <a:ext cx="1371012" cy="1371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0998" y="258965"/>
            <a:ext cx="61103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</a:t>
            </a:r>
            <a:r>
              <a:rPr lang="th-TH" sz="3600" dirty="0" smtClean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ข่าวประชาสัมพันธ์</a:t>
            </a:r>
          </a:p>
          <a:p>
            <a:pPr algn="ctr"/>
            <a:r>
              <a:rPr lang="th-TH" sz="2000" dirty="0" smtClean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                  ฉบับที่ 12 เดือนธันวาคม พ.ศ.2565</a:t>
            </a:r>
            <a:endParaRPr lang="th-TH" sz="2000" dirty="0">
              <a:solidFill>
                <a:schemeClr val="accent1">
                  <a:lumMod val="75000"/>
                </a:scheme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endParaRPr lang="th-TH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035" y="2351313"/>
            <a:ext cx="7413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วันจันทร์ ที่ 19 ธันวาคม พ.ศ.2565 เวลา 13.30 น. </a:t>
            </a:r>
            <a:r>
              <a:rPr lang="th-TH" dirty="0" smtClean="0"/>
              <a:t>ประชุม</a:t>
            </a:r>
            <a:r>
              <a:rPr lang="th-TH" dirty="0"/>
              <a:t>คณะกรรมการกองทุนหลักประกันสุขภาพในระดับท่องถิ่นหรือพื้นที่เทศบาลตำบลกุด</a:t>
            </a:r>
            <a:r>
              <a:rPr lang="th-TH" dirty="0" err="1"/>
              <a:t>ชมภู</a:t>
            </a:r>
            <a:r>
              <a:rPr lang="th-TH" dirty="0"/>
              <a:t> ครั้งที่ 1/2566 ณ ห้องประชุมเทศบาลตำบลกุด</a:t>
            </a:r>
            <a:r>
              <a:rPr lang="th-TH" dirty="0" err="1"/>
              <a:t>ชมภู</a:t>
            </a:r>
            <a:r>
              <a:rPr lang="th-TH" dirty="0"/>
              <a:t> </a:t>
            </a:r>
            <a:r>
              <a:rPr lang="th-TH" dirty="0" smtClean="0"/>
              <a:t>อำเภอ</a:t>
            </a:r>
            <a:r>
              <a:rPr lang="th-TH" dirty="0" err="1"/>
              <a:t>พิบูลมัง</a:t>
            </a:r>
            <a:r>
              <a:rPr lang="th-TH" dirty="0"/>
              <a:t>สาหาร </a:t>
            </a:r>
            <a:endParaRPr lang="th-TH" dirty="0" smtClean="0"/>
          </a:p>
          <a:p>
            <a:r>
              <a:rPr lang="th-TH" dirty="0" smtClean="0"/>
              <a:t>จังหวัดอุบลราชธานี</a:t>
            </a:r>
            <a:endParaRPr lang="th-TH" dirty="0"/>
          </a:p>
        </p:txBody>
      </p:sp>
      <p:sp>
        <p:nvSpPr>
          <p:cNvPr id="11" name="TextBox 10"/>
          <p:cNvSpPr txBox="1"/>
          <p:nvPr/>
        </p:nvSpPr>
        <p:spPr>
          <a:xfrm>
            <a:off x="156035" y="4763997"/>
            <a:ext cx="7176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วันจันทร์ ที่ 19 ธันวาคม พ.ศ.2565 เวลา 15.30 น. ประชุมคณะกรรมการบริหารศูนย์พัฒนาคุณภาพชีวิตและส่งเสริมอาชีพผู้สูงอายุตำบลกุด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ศพ.อส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.) ครั้งที่ 4/2565 ณ ห้องประชุมเทศบาลตำบลกุด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9" y="3274642"/>
            <a:ext cx="1958987" cy="1468909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16" y="3274643"/>
            <a:ext cx="1958545" cy="1468909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32" y="3274641"/>
            <a:ext cx="1958986" cy="1468909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9" y="5687327"/>
            <a:ext cx="1958987" cy="1468909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53" y="5687327"/>
            <a:ext cx="1958544" cy="1468909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79" y="5687327"/>
            <a:ext cx="1958988" cy="146890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2900" y="7165761"/>
            <a:ext cx="6990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วันที่ 21 ธันวาคม 2565 เวลา 09.30 น. ประชุมคณะกรรมการติดตามและประเมินผลแผนพัฒนาเทศบาลตำบลกุด</a:t>
            </a:r>
            <a:r>
              <a:rPr lang="th-TH" dirty="0" err="1"/>
              <a:t>ชมภู</a:t>
            </a:r>
            <a:r>
              <a:rPr lang="th-TH" dirty="0"/>
              <a:t> ครั้งที่ 2 ประจำปี 2565 ณ ห้องประชุมเทศบาลตำบลกุด</a:t>
            </a:r>
            <a:r>
              <a:rPr lang="th-TH" dirty="0" err="1"/>
              <a:t>ชมภู</a:t>
            </a:r>
            <a:r>
              <a:rPr lang="th-TH" dirty="0"/>
              <a:t> ตำบลกุด</a:t>
            </a:r>
            <a:r>
              <a:rPr lang="th-TH" dirty="0" err="1"/>
              <a:t>ชมภู</a:t>
            </a:r>
            <a:r>
              <a:rPr lang="th-TH" dirty="0"/>
              <a:t> อำเภอ</a:t>
            </a:r>
            <a:r>
              <a:rPr lang="th-TH" dirty="0" err="1"/>
              <a:t>พิบูลมัง</a:t>
            </a:r>
            <a:r>
              <a:rPr lang="th-TH" dirty="0"/>
              <a:t>สาหาร จังหวัด</a:t>
            </a:r>
            <a:r>
              <a:rPr lang="th-TH" dirty="0" smtClean="0"/>
              <a:t>อุบลราชธานี</a:t>
            </a:r>
            <a:endParaRPr lang="th-TH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9" y="8089091"/>
            <a:ext cx="1889620" cy="141689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16" y="8089091"/>
            <a:ext cx="1889619" cy="1416895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29" y="8085342"/>
            <a:ext cx="1894191" cy="1420644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="" xmlns:a16="http://schemas.microsoft.com/office/drawing/2014/main" id="{2EBD1EB9-A521-4F78-A484-28D5BB84AC8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2"/>
          <a:stretch/>
        </p:blipFill>
        <p:spPr>
          <a:xfrm>
            <a:off x="0" y="0"/>
            <a:ext cx="7558636" cy="7677149"/>
          </a:xfrm>
          <a:prstGeom prst="rect">
            <a:avLst/>
          </a:prstGeom>
        </p:spPr>
      </p:pic>
      <p:sp>
        <p:nvSpPr>
          <p:cNvPr id="30" name="กล่องข้อความ 8">
            <a:extLst>
              <a:ext uri="{FF2B5EF4-FFF2-40B4-BE49-F238E27FC236}">
                <a16:creationId xmlns="" xmlns:a16="http://schemas.microsoft.com/office/drawing/2014/main" id="{7FFC77CF-E7E6-42F6-8E82-76EBE476DC86}"/>
              </a:ext>
            </a:extLst>
          </p:cNvPr>
          <p:cNvSpPr txBox="1"/>
          <p:nvPr/>
        </p:nvSpPr>
        <p:spPr>
          <a:xfrm>
            <a:off x="1504176" y="115101"/>
            <a:ext cx="5783955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000" dirty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</a:t>
            </a:r>
            <a:r>
              <a:rPr lang="th-TH" sz="50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ข่าว</a:t>
            </a:r>
            <a:endParaRPr lang="en-US" sz="50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  <a:endParaRPr lang="th-TH" sz="17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32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1" y="193711"/>
            <a:ext cx="1149997" cy="11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6748" y="1638299"/>
            <a:ext cx="392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ฉบับที่ 12 เดือน ธันวาคม พ.ศ. </a:t>
            </a:r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2565</a:t>
            </a:r>
            <a:endParaRPr lang="th-TH" sz="2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485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77169EA2-17D1-4213-9AEE-C5B81160D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46"/>
          <a:stretch/>
        </p:blipFill>
        <p:spPr>
          <a:xfrm>
            <a:off x="628" y="7807568"/>
            <a:ext cx="7561594" cy="2881069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0FD9D279-98AD-4EBA-AB8B-560DBF29B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30" t="92479" r="-2314"/>
          <a:stretch/>
        </p:blipFill>
        <p:spPr>
          <a:xfrm>
            <a:off x="4396154" y="9884740"/>
            <a:ext cx="3341076" cy="803897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FE7D797-6946-49A8-A44A-9882036958BD}"/>
              </a:ext>
            </a:extLst>
          </p:cNvPr>
          <p:cNvSpPr txBox="1"/>
          <p:nvPr/>
        </p:nvSpPr>
        <p:spPr>
          <a:xfrm>
            <a:off x="4908752" y="10163859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  <a:endParaRPr lang="th-TH" sz="16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93825FBD-D2D3-41C6-BC65-0DD62C205974}"/>
              </a:ext>
            </a:extLst>
          </p:cNvPr>
          <p:cNvSpPr txBox="1"/>
          <p:nvPr/>
        </p:nvSpPr>
        <p:spPr>
          <a:xfrm>
            <a:off x="4979333" y="10384062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 smtClean="0"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400" dirty="0" err="1" smtClean="0"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4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9" name="รูปภาพ 1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F38D3A2F-6EAF-44AC-BD44-9A530320D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52" t="80322"/>
          <a:stretch/>
        </p:blipFill>
        <p:spPr>
          <a:xfrm>
            <a:off x="6205046" y="8585304"/>
            <a:ext cx="1357176" cy="210333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23181C41-9927-4B98-B2A9-AD6F827ADB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36" t="84233" r="29313"/>
          <a:stretch/>
        </p:blipFill>
        <p:spPr>
          <a:xfrm>
            <a:off x="1920570" y="9293502"/>
            <a:ext cx="3058763" cy="1685315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7" y="101528"/>
            <a:ext cx="1371012" cy="1371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0998" y="258965"/>
            <a:ext cx="61103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</a:t>
            </a:r>
            <a:r>
              <a:rPr lang="th-TH" sz="3600" dirty="0" smtClean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ข่าวประชาสัมพันธ์</a:t>
            </a:r>
          </a:p>
          <a:p>
            <a:pPr algn="ctr"/>
            <a:r>
              <a:rPr lang="th-TH" sz="2000" dirty="0" smtClean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                  ฉบับที่ 12 เดือนธันวาคม พ.ศ.2565</a:t>
            </a:r>
            <a:endParaRPr lang="th-TH" sz="2000" dirty="0">
              <a:solidFill>
                <a:schemeClr val="accent1">
                  <a:lumMod val="75000"/>
                </a:scheme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endParaRPr lang="th-TH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035" y="2351313"/>
            <a:ext cx="74136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>
                <a:latin typeface="TH SarabunPSK" pitchFamily="34" charset="-34"/>
                <a:cs typeface="TH SarabunPSK" pitchFamily="34" charset="-34"/>
              </a:rPr>
              <a:t>วันที่ 23 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นวา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คม 2565. เวลา 09.30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น.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นายอดิศักดิ์ 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สาธิ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สุข ประธานสภาเทศบาลตำบลกุด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ได้เปิดการประชุมสภาเทศบาลตำบลกุด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/>
              <a:t>สมัยประชุมสามัญประจำปี สมัยที่สี่ ครั้งที่หนึ่ง ประจำปี </a:t>
            </a:r>
            <a:r>
              <a:rPr lang="th-TH" dirty="0" smtClean="0"/>
              <a:t>2565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โดย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มีสมาชิกสภาเทศบาล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ตำบล</a:t>
            </a:r>
          </a:p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ครบ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องค์ประชุม โดยมีนายมนตรี ศรีคำภา นายกเทศมนตรีตำบลกุด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พร้อมด้วยคณะผู้บริหารฯ หัวหน้าส่วนราชการ ผู้สนใจผู้เข้าร่วมรับฟัง โดยมีระเบียบวาระการประชุม 6 วาระ  ณ ห้องประชุมเทศบาลตำบลกุด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1" y="3898099"/>
            <a:ext cx="2197543" cy="123587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99" y="3898099"/>
            <a:ext cx="2203653" cy="1239555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33" y="3898099"/>
            <a:ext cx="2197114" cy="12358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219" y="5504871"/>
            <a:ext cx="7020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วันที่ 30 ธันวาคม 2565 เวลา 10.00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น.นาย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สม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เจตน์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เต็งมงคล รองผู้ว่าราชการจังหวัดอุบลราชธานี ได้เข้าตรวจ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เยี่ยมเพื่อให้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กำลังใจผู้ปฏิบัติหน้าที่ และผู้ใช้รถ ใช้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ถนน ณ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จุดตรวจ-จุดบริการประชาชน จุดหลัก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หน้าศูนย์ อปพร.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ยอดดอนชี ม.1 ตำบลกุด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30" name="รูปภาพ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18" y="6577653"/>
            <a:ext cx="2197781" cy="1508611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94" y="6577652"/>
            <a:ext cx="1965756" cy="1508611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27" y="6577653"/>
            <a:ext cx="2003325" cy="1508609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="" xmlns:a16="http://schemas.microsoft.com/office/drawing/2014/main" id="{2EBD1EB9-A521-4F78-A484-28D5BB84AC8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2"/>
          <a:stretch/>
        </p:blipFill>
        <p:spPr>
          <a:xfrm>
            <a:off x="0" y="0"/>
            <a:ext cx="7558636" cy="76771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4927" y="1638300"/>
            <a:ext cx="392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ฉบับที่ 12 เดือน ธันวาคม พ.ศ. </a:t>
            </a:r>
            <a:r>
              <a:rPr lang="th-TH" sz="2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2565</a:t>
            </a:r>
            <a:endParaRPr lang="th-TH" sz="2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กล่องข้อความ 8">
            <a:extLst>
              <a:ext uri="{FF2B5EF4-FFF2-40B4-BE49-F238E27FC236}">
                <a16:creationId xmlns="" xmlns:a16="http://schemas.microsoft.com/office/drawing/2014/main" id="{7FFC77CF-E7E6-42F6-8E82-76EBE476DC86}"/>
              </a:ext>
            </a:extLst>
          </p:cNvPr>
          <p:cNvSpPr txBox="1"/>
          <p:nvPr/>
        </p:nvSpPr>
        <p:spPr>
          <a:xfrm>
            <a:off x="1504176" y="115101"/>
            <a:ext cx="5783955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000" dirty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</a:t>
            </a:r>
            <a:r>
              <a:rPr lang="th-TH" sz="50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ข่าว</a:t>
            </a:r>
            <a:endParaRPr lang="en-US" sz="50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 smtClean="0">
                <a:solidFill>
                  <a:srgbClr val="861D5E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  <a:endParaRPr lang="th-TH" sz="1700" dirty="0">
              <a:solidFill>
                <a:srgbClr val="861D5E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25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1" y="193711"/>
            <a:ext cx="1149997" cy="11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866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659</TotalTime>
  <Words>906</Words>
  <Application>Microsoft Office PowerPoint</Application>
  <PresentationFormat>กำหนดเอง</PresentationFormat>
  <Paragraphs>54</Paragraphs>
  <Slides>6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</vt:i4>
      </vt:variant>
    </vt:vector>
  </HeadingPairs>
  <TitlesOfParts>
    <vt:vector size="7" baseType="lpstr"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Win7 Pro</cp:lastModifiedBy>
  <cp:revision>47</cp:revision>
  <dcterms:created xsi:type="dcterms:W3CDTF">2020-08-20T03:34:44Z</dcterms:created>
  <dcterms:modified xsi:type="dcterms:W3CDTF">2023-03-09T03:54:09Z</dcterms:modified>
</cp:coreProperties>
</file>