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2" r:id="rId2"/>
    <p:sldId id="269" r:id="rId3"/>
    <p:sldId id="270" r:id="rId4"/>
    <p:sldId id="271" r:id="rId5"/>
  </p:sldIdLst>
  <p:sldSz cx="7559675" cy="10691813"/>
  <p:notesSz cx="6807200" cy="9939338"/>
  <p:embeddedFontLst>
    <p:embeddedFont>
      <p:font typeface="Angsana New" pitchFamily="18" charset="-34"/>
      <p:regular r:id="rId6"/>
      <p:bold r:id="rId7"/>
      <p:italic r:id="rId8"/>
      <p:boldItalic r:id="rId9"/>
    </p:embeddedFont>
    <p:embeddedFont>
      <p:font typeface="Mitr Light" charset="-34"/>
      <p:regular r:id="rId10"/>
    </p:embeddedFont>
    <p:embeddedFont>
      <p:font typeface="TH SarabunPSK" pitchFamily="34" charset="-34"/>
      <p:regular r:id="rId11"/>
      <p:bold r:id="rId12"/>
      <p:italic r:id="rId13"/>
      <p:boldItalic r:id="rId14"/>
    </p:embeddedFont>
    <p:embeddedFont>
      <p:font typeface="Cordia New" pitchFamily="34" charset="-34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itr" pitchFamily="2" charset="-34"/>
      <p:regular r:id="rId25"/>
    </p:embeddedFont>
    <p:embeddedFont>
      <p:font typeface="Mitr ExtraLight" charset="-34"/>
      <p:regular r:id="rId26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7F"/>
    <a:srgbClr val="861D5E"/>
    <a:srgbClr val="664319"/>
    <a:srgbClr val="204A63"/>
    <a:srgbClr val="4A7FA0"/>
    <a:srgbClr val="E74B92"/>
    <a:srgbClr val="ED2A7B"/>
    <a:srgbClr val="00B18E"/>
    <a:srgbClr val="006738"/>
    <a:srgbClr val="9A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038" y="319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6.jpe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8.jpe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" y="0"/>
            <a:ext cx="7518772" cy="107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326" y="2817018"/>
            <a:ext cx="7414647" cy="319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87648A3C-0319-45D4-9025-15FA320BB965}"/>
              </a:ext>
            </a:extLst>
          </p:cNvPr>
          <p:cNvSpPr txBox="1"/>
          <p:nvPr/>
        </p:nvSpPr>
        <p:spPr>
          <a:xfrm>
            <a:off x="81280" y="2064342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1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เดือนมกราคม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37259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37259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21900" y="6015036"/>
            <a:ext cx="7368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6 มกราคม 2566 เวลา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09.00 น. งานไฟฟ้า กองช่าง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ได้รับมอบหมายจากผู้บังคับบัญชา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ออกปฏิบัติภารกิจ ซ่อม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แซ่ม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ไฟฟ้า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หมู่ 5 บ้านแก่งเจริญ หมู่ 14 บ้านโนนจิก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น้อย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7005089"/>
            <a:ext cx="1511315" cy="201508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43" y="7005089"/>
            <a:ext cx="1502353" cy="200313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16" y="7003645"/>
            <a:ext cx="1502015" cy="200313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20" y="7005089"/>
            <a:ext cx="1516641" cy="2022188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 มกราคม 2566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เวลา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11.15 น. นายมนตรี ศรีคำ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ภา นายกเทศมนตรี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ได้ตรวจเยี่ยม พร้อมให้กำลังใจ ผู้ปฏิบัติหน้า จุดบริการประชาชน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รอง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หน้าโรงเรียนบ้าน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แก่งเจริญ ม.5 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1" y="3883222"/>
            <a:ext cx="2225395" cy="1774627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883221"/>
            <a:ext cx="2124075" cy="177462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95" y="3883222"/>
            <a:ext cx="2490505" cy="17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326" y="2817018"/>
            <a:ext cx="7414647" cy="6803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7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87648A3C-0319-45D4-9025-15FA320BB965}"/>
              </a:ext>
            </a:extLst>
          </p:cNvPr>
          <p:cNvSpPr txBox="1"/>
          <p:nvPr/>
        </p:nvSpPr>
        <p:spPr>
          <a:xfrm>
            <a:off x="98725" y="2308521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1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เดือนมกราคม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B7D4F8A7-38C2-45A3-B7A8-F248BD3E307B}"/>
              </a:ext>
            </a:extLst>
          </p:cNvPr>
          <p:cNvSpPr txBox="1"/>
          <p:nvPr/>
        </p:nvSpPr>
        <p:spPr>
          <a:xfrm>
            <a:off x="157373" y="10312956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ฝ่าย</a:t>
            </a:r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1039" y="2883693"/>
            <a:ext cx="7414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14 มกราคม 2566 เวลา 08.00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เป็นประธานเปิดกิจกรรมวันเด็กแห่งชาติ ประจำปี 2566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เพื่อเป็นการส่งเสริมพัฒนาการของเด็กให้มีความพร้อมทั้งร่างกาย จิตใจ สังคม อารมณ์ และสติปัญญา อีกทั้งยังเป็นการเพิ่มโอกาส การแสดงออกถึงความสามารถในด้านต่างๆ ตามวัยที่เหมาะสม พร้อม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ทั้งคณะผู้บริหารเทศบาลตำบลกุด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สมาชิกสภาเทศบาลฯ กำนัน ผู้ใหญ่บ้านตำบลกุด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เจ้าหน้าที่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พนักงานเทศบาลตำบลกุด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ได้เข้าร่วมโครงการนี้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ด้วย โดย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มีนาย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ปลัดเทศบาลฯ กล่าว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รายงานวัตถุประสงค์ของการจัดงานในครั้งนี้ ณ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ศูนย์วัฒนธรรมตำบลกุด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0" y="4681413"/>
            <a:ext cx="2042892" cy="147831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6" y="4652416"/>
            <a:ext cx="1984229" cy="148783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93" y="4652416"/>
            <a:ext cx="2057868" cy="148783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60" y="6218634"/>
            <a:ext cx="1999971" cy="1499639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34" y="6236759"/>
            <a:ext cx="1987541" cy="149032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0" y="6236759"/>
            <a:ext cx="2042892" cy="1531824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3" y="7887771"/>
            <a:ext cx="2059579" cy="154433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35" y="7887772"/>
            <a:ext cx="1987540" cy="1544336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60" y="7887771"/>
            <a:ext cx="2059580" cy="1544337"/>
          </a:xfrm>
          <a:prstGeom prst="rect">
            <a:avLst/>
          </a:prstGeom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4" y="9515133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515132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326" y="2817018"/>
            <a:ext cx="7414647" cy="6803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169068"/>
            <a:ext cx="7558636" cy="10691813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87648A3C-0319-45D4-9025-15FA320BB965}"/>
              </a:ext>
            </a:extLst>
          </p:cNvPr>
          <p:cNvSpPr txBox="1"/>
          <p:nvPr/>
        </p:nvSpPr>
        <p:spPr>
          <a:xfrm>
            <a:off x="98725" y="2308521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1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เดือนมกราคม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="" xmlns:a16="http://schemas.microsoft.com/office/drawing/2014/main" id="{B7D4F8A7-38C2-45A3-B7A8-F248BD3E307B}"/>
              </a:ext>
            </a:extLst>
          </p:cNvPr>
          <p:cNvSpPr txBox="1"/>
          <p:nvPr/>
        </p:nvSpPr>
        <p:spPr>
          <a:xfrm>
            <a:off x="157374" y="10303431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ปลัดเทศบาล </a:t>
            </a:r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ฝ่ายอำนวยการ งานประชาสัมพันธ์ เทศบาลตำบลกุด</a:t>
            </a:r>
            <a:r>
              <a:rPr lang="th-TH" sz="18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6" y="2883693"/>
            <a:ext cx="7414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800" smtClean="0">
                <a:latin typeface="TH SarabunPSK" pitchFamily="34" charset="-34"/>
                <a:cs typeface="TH SarabunPSK" pitchFamily="34" charset="-34"/>
              </a:rPr>
              <a:t>16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มกราคม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2566  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 ข้าราชการ พนักงานเจ้าหน้าที่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งดรับของขวัญ จากบุคคล หรือ หน่วยงานภายนอกโดยขอรับความปรารถนาดีผ่านบัตรอวยพร หรือสื่อออนไลน์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ส่งเสริมมาตรการป้องกันและต่อต้านการทุจริตคอร์รัปชั่น (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NO GIFT POLICY )</a:t>
            </a:r>
          </a:p>
        </p:txBody>
      </p:sp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4" y="9515133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515132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133052"/>
            <a:ext cx="6352335" cy="42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1611</TotalTime>
  <Words>366</Words>
  <Application>Microsoft Office PowerPoint</Application>
  <PresentationFormat>กำหนดเอง</PresentationFormat>
  <Paragraphs>17</Paragraphs>
  <Slides>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14" baseType="lpstr">
      <vt:lpstr>Arial</vt:lpstr>
      <vt:lpstr>Angsana New</vt:lpstr>
      <vt:lpstr>Mitr Light</vt:lpstr>
      <vt:lpstr>TH SarabunPSK</vt:lpstr>
      <vt:lpstr>Cordia New</vt:lpstr>
      <vt:lpstr>Calibri Light</vt:lpstr>
      <vt:lpstr>Calibri</vt:lpstr>
      <vt:lpstr>Mitr</vt:lpstr>
      <vt:lpstr>Mitr ExtraLight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124</cp:revision>
  <cp:lastPrinted>2023-02-06T08:06:41Z</cp:lastPrinted>
  <dcterms:created xsi:type="dcterms:W3CDTF">2019-11-10T02:56:05Z</dcterms:created>
  <dcterms:modified xsi:type="dcterms:W3CDTF">2023-02-13T08:18:28Z</dcterms:modified>
</cp:coreProperties>
</file>