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9" r:id="rId2"/>
    <p:sldId id="270" r:id="rId3"/>
    <p:sldId id="271" r:id="rId4"/>
    <p:sldId id="272" r:id="rId5"/>
    <p:sldId id="273" r:id="rId6"/>
    <p:sldId id="274" r:id="rId7"/>
  </p:sldIdLst>
  <p:sldSz cx="7559675" cy="10691813"/>
  <p:notesSz cx="6807200" cy="9939338"/>
  <p:embeddedFontLst>
    <p:embeddedFont>
      <p:font typeface="Angsana New" pitchFamily="18" charset="-34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Mitr ExtraLight" charset="-34"/>
      <p:regular r:id="rId16"/>
    </p:embeddedFont>
    <p:embeddedFont>
      <p:font typeface="Mitr" pitchFamily="2" charset="-34"/>
      <p:regular r:id="rId17"/>
    </p:embeddedFont>
    <p:embeddedFont>
      <p:font typeface="Calibri Light" pitchFamily="34" charset="0"/>
      <p:regular r:id="rId18"/>
      <p:italic r:id="rId19"/>
    </p:embeddedFont>
    <p:embeddedFont>
      <p:font typeface="TH SarabunPSK" pitchFamily="34" charset="-34"/>
      <p:regular r:id="rId20"/>
      <p:bold r:id="rId21"/>
      <p:italic r:id="rId22"/>
      <p:boldItalic r:id="rId23"/>
    </p:embeddedFont>
    <p:embeddedFont>
      <p:font typeface="Cordia New" pitchFamily="34" charset="-34"/>
      <p:regular r:id="rId24"/>
      <p:bold r:id="rId25"/>
      <p:italic r:id="rId26"/>
      <p:boldItalic r:id="rId27"/>
    </p:embeddedFont>
    <p:embeddedFont>
      <p:font typeface="Mitr Light" charset="-34"/>
      <p:regular r:id="rId28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E7F"/>
    <a:srgbClr val="861D5E"/>
    <a:srgbClr val="664319"/>
    <a:srgbClr val="204A63"/>
    <a:srgbClr val="4A7FA0"/>
    <a:srgbClr val="E74B92"/>
    <a:srgbClr val="ED2A7B"/>
    <a:srgbClr val="00B18E"/>
    <a:srgbClr val="006738"/>
    <a:srgbClr val="9AA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038" y="12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.pn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1.jpeg"/><Relationship Id="rId5" Type="http://schemas.openxmlformats.org/officeDocument/2006/relationships/image" Target="../media/image4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jpg"/><Relationship Id="rId1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12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32.jpeg"/><Relationship Id="rId5" Type="http://schemas.openxmlformats.org/officeDocument/2006/relationships/image" Target="../media/image4.jpeg"/><Relationship Id="rId10" Type="http://schemas.openxmlformats.org/officeDocument/2006/relationships/image" Target="../media/image31.jpeg"/><Relationship Id="rId4" Type="http://schemas.openxmlformats.org/officeDocument/2006/relationships/image" Target="../media/image3.png"/><Relationship Id="rId9" Type="http://schemas.openxmlformats.org/officeDocument/2006/relationships/image" Target="../media/image30.jpeg"/><Relationship Id="rId1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40.jpeg"/><Relationship Id="rId5" Type="http://schemas.openxmlformats.org/officeDocument/2006/relationships/image" Target="../media/image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.pn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2.png"/><Relationship Id="rId7" Type="http://schemas.openxmlformats.org/officeDocument/2006/relationships/image" Target="../media/image45.jpeg"/><Relationship Id="rId12" Type="http://schemas.openxmlformats.org/officeDocument/2006/relationships/image" Target="../media/image5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49.jpeg"/><Relationship Id="rId5" Type="http://schemas.openxmlformats.org/officeDocument/2006/relationships/image" Target="../media/image4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3.pn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2.pn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58.jpeg"/><Relationship Id="rId5" Type="http://schemas.openxmlformats.org/officeDocument/2006/relationships/image" Target="../media/image4.jpe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4" Type="http://schemas.openxmlformats.org/officeDocument/2006/relationships/image" Target="../media/image3.pn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951" y="2817018"/>
            <a:ext cx="7414647" cy="6874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101857"/>
            <a:ext cx="7558636" cy="10691813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87648A3C-0319-45D4-9025-15FA320BB965}"/>
              </a:ext>
            </a:extLst>
          </p:cNvPr>
          <p:cNvSpPr txBox="1"/>
          <p:nvPr/>
        </p:nvSpPr>
        <p:spPr>
          <a:xfrm>
            <a:off x="71828" y="2185584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 เดือนกุมภาพันธ์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B7D4F8A7-38C2-45A3-B7A8-F248BD3E307B}"/>
              </a:ext>
            </a:extLst>
          </p:cNvPr>
          <p:cNvSpPr txBox="1"/>
          <p:nvPr/>
        </p:nvSpPr>
        <p:spPr>
          <a:xfrm>
            <a:off x="77086" y="10129579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 ฝ่าย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อำนวยการ งานประชาสัมพันธ์ เทศบาลตำบลกุด</a:t>
            </a:r>
            <a:r>
              <a:rPr lang="th-TH" sz="18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946784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458324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35325" y="2817018"/>
            <a:ext cx="74146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7 กุมภาพันธ์ 2566 เวลา 07.30 น. นายมนตรี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เป็นประธานในพิธีทำบุญตักบาตรถนนสายวัฒนธรรมตำบลกุด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"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MOU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พลังบวร นุ่งผ้าไทยใส่บาตรถนนสายวัฒนธรรม" 1 ตำบล 1 วัด 1 ถนนสายวัฒนธรรม 1 คลังยาและอาหาร ขจัดความยากจน พัฒนา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คนทุก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ช่วงวัยไม่ทิ้งใครไว้ข้างหลัง พร้อมทำถังขยะเปียก และปลูกผักสวนครัว พร้อมด้วยคณะผู้บริหารฯ สมาชิกสภาเทศบาลฯ นาย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กำนัน ผู้ใหญ่บ้าน พนักงาน เจ้าหน้าที่ 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และประชาชนทั่วไป ณ วัดดอนชี บ้านยอดดอนชี 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584263"/>
            <a:ext cx="2181225" cy="122670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60" y="4584263"/>
            <a:ext cx="2181225" cy="1226700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11" y="4584263"/>
            <a:ext cx="2181225" cy="1226700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54" y="5927595"/>
            <a:ext cx="2186431" cy="1229867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11" y="5927595"/>
            <a:ext cx="2179410" cy="1225679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5927595"/>
            <a:ext cx="2181225" cy="1226939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54" y="7273763"/>
            <a:ext cx="2181225" cy="1226699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7246562"/>
            <a:ext cx="2181225" cy="1226699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11" y="7273763"/>
            <a:ext cx="2179410" cy="1225679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8576240"/>
            <a:ext cx="2181225" cy="1306115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60" y="8576240"/>
            <a:ext cx="2181226" cy="131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951" y="2817018"/>
            <a:ext cx="7414647" cy="6874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101857"/>
            <a:ext cx="7558636" cy="10691813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87648A3C-0319-45D4-9025-15FA320BB965}"/>
              </a:ext>
            </a:extLst>
          </p:cNvPr>
          <p:cNvSpPr txBox="1"/>
          <p:nvPr/>
        </p:nvSpPr>
        <p:spPr>
          <a:xfrm>
            <a:off x="76124" y="2178642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 เดือนกุมภาพันธ์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B7D4F8A7-38C2-45A3-B7A8-F248BD3E307B}"/>
              </a:ext>
            </a:extLst>
          </p:cNvPr>
          <p:cNvSpPr txBox="1"/>
          <p:nvPr/>
        </p:nvSpPr>
        <p:spPr>
          <a:xfrm>
            <a:off x="77086" y="10129579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 ฝ่าย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อำนวยการ งานประชาสัมพันธ์ เทศบาลตำบลกุด</a:t>
            </a:r>
            <a:r>
              <a:rPr lang="th-TH" sz="18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9458324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46784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35325" y="2817018"/>
            <a:ext cx="75243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10 กุมภาพันธ์ พ.ศ. 2566 เวลา 14. 00 น. นายมนตรี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พร้อมคณะผู้บริหารเทศบาลตำบลกุด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สมาชิกสภาเทศบาลฯ นาย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กำนันผู้ใหญ่บ้าน ส่วนราชการใน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พื้นที่ พนักงาน เจ้าหน้าที่ เทศบาล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และ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ประชาชนทั่วไปร่วมพิธีฉลองวิหาร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พิบูลนว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กิจมหาเถรสตมายุ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สิริมัง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คลานุสรณ์ พิธีบำเพ็ญกุศลเอ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กุตต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สตมายุครบ 101 ปี และวันคล้ายวันมรณภาพ ปีที่ 9 พระครู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พิบูลนว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กิจ ณ วัดวิหารเจดีย์ศรี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ชมพู ตำบลกุด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6" y="4294346"/>
            <a:ext cx="2286149" cy="1523727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49" y="4294346"/>
            <a:ext cx="2164811" cy="152372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67" y="4294346"/>
            <a:ext cx="2570606" cy="1523727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6" y="5915323"/>
            <a:ext cx="2302402" cy="1295101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80" y="5915323"/>
            <a:ext cx="2152380" cy="1318541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7" y="7306389"/>
            <a:ext cx="2302402" cy="1294848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97" y="5915323"/>
            <a:ext cx="2560076" cy="1295101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80" y="7306389"/>
            <a:ext cx="2152380" cy="1294848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67" y="7306390"/>
            <a:ext cx="2570605" cy="1276806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7" y="8671719"/>
            <a:ext cx="2286148" cy="946863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80" y="8675574"/>
            <a:ext cx="2152379" cy="9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951" y="2817018"/>
            <a:ext cx="7414647" cy="6874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101857"/>
            <a:ext cx="7558636" cy="10691813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87648A3C-0319-45D4-9025-15FA320BB965}"/>
              </a:ext>
            </a:extLst>
          </p:cNvPr>
          <p:cNvSpPr txBox="1"/>
          <p:nvPr/>
        </p:nvSpPr>
        <p:spPr>
          <a:xfrm>
            <a:off x="81280" y="2249008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 เดือนกุมภาพันธ์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B7D4F8A7-38C2-45A3-B7A8-F248BD3E307B}"/>
              </a:ext>
            </a:extLst>
          </p:cNvPr>
          <p:cNvSpPr txBox="1"/>
          <p:nvPr/>
        </p:nvSpPr>
        <p:spPr>
          <a:xfrm>
            <a:off x="77086" y="10129579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 ฝ่าย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อำนวยการ งานประชาสัมพันธ์ เทศบาลตำบลกุด</a:t>
            </a:r>
            <a:r>
              <a:rPr lang="th-TH" sz="18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946784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46784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35325" y="2826543"/>
            <a:ext cx="7414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14 กุมภาพันธ์ พ.ศ. 2566 เวลา 09:30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น.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พร้อม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ด้วยผู้บริหารเทศบาลตำบลกุด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สมาชิกสภาเทศบาล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พนักงาน เจ้าหน้าที่ เทศบาล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ร่วมกับประชาชนในพื้นที่ตัดกิ่งไม้ที่กีดขวางทางจราจร ทำ ความสะอาด เพื่อความปลอดภัยในการสัญจรไปมาของประชาชน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8" y="4027109"/>
            <a:ext cx="1894633" cy="1420654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19" y="4027109"/>
            <a:ext cx="1894633" cy="142065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93" y="4027109"/>
            <a:ext cx="1894633" cy="14206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56" y="5466001"/>
            <a:ext cx="7567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17 กุมภาพันธ์ พ.ศ. 2566 เวลา 07.30 น. นาย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มนตรี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พร้อมด้วยคณะผู้บริหารฯ สมาชิกสภาเทศบาล นาย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เศรษฐมาตร์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ปลัดเทศบาลฯ พนักงาน เจ้าหน้าที่ เทศบาลตำบลกุด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ร่วม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ทำบุญตักบาตร ในพิธีเปิดถนนโครงการจัดรูปที่ดินเพื่อพัฒนาพื้นที่บริเวณถนนตามผังเมืองสาย ข7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 โดย นายสุทธิ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พงษ์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จุลเจริญ ปลัดกระทรวงมหาดไทย ( ประธานในพิธี ฯ) นายพงศ์รัตน์ ภิรมย์รัตน์ อธิบดีกรม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โยธาธิ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การและผังเมือง พร้อมด้วย นายสมเพชร สร้อยสระคู ผู้แทนนายชลธี ยังตรง ผู้ว่าราชการจังหวัดอุบลราชธานี กิจกรรมในงาน มีการแสดงเปิดถนน รำกลองยาว จากเทศบาลตำบลกุด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เป็นต้น โดยมีผู้เข้าร่วมงานกว่า 500 คน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7" y="8572501"/>
            <a:ext cx="2288280" cy="1287158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26" y="8577906"/>
            <a:ext cx="1848510" cy="1238479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4" y="7220327"/>
            <a:ext cx="2288282" cy="1287158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84" y="7220327"/>
            <a:ext cx="1917951" cy="1287158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127" y="7220327"/>
            <a:ext cx="2288281" cy="128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951" y="2817018"/>
            <a:ext cx="7414647" cy="6874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101857"/>
            <a:ext cx="7558636" cy="10691813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87648A3C-0319-45D4-9025-15FA320BB965}"/>
              </a:ext>
            </a:extLst>
          </p:cNvPr>
          <p:cNvSpPr txBox="1"/>
          <p:nvPr/>
        </p:nvSpPr>
        <p:spPr>
          <a:xfrm>
            <a:off x="81280" y="2249008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 เดือนกุมภาพันธ์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B7D4F8A7-38C2-45A3-B7A8-F248BD3E307B}"/>
              </a:ext>
            </a:extLst>
          </p:cNvPr>
          <p:cNvSpPr txBox="1"/>
          <p:nvPr/>
        </p:nvSpPr>
        <p:spPr>
          <a:xfrm>
            <a:off x="77086" y="10129579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 ฝ่าย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อำนวยการ งานประชาสัมพันธ์ เทศบาลตำบลกุด</a:t>
            </a:r>
            <a:r>
              <a:rPr lang="th-TH" sz="18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946784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477374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35325" y="2817018"/>
            <a:ext cx="7524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16 กุมภาพันธ์ พ.ศ. 2566 เวลา 09:30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พร้อมด้วยคณะผู้บริหารฯเทศบาล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สมาชิกสภาเทศบาล พนักงาน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เจ้าหน้าที่ เทศบาล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ร่วมกับ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ประชาชนในพื้นที่ตัดกิ่งไม้ที่กีดขวางทางจราจร ทำ ความสะอาด เพื่อความปลอดภัยในการสัญจรไปมาของประชาชน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25" y="5515729"/>
            <a:ext cx="7460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23 กุมภาพันธ์ พ.ศ. 2566 เวลา 09.00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อดิศักดิ์ 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สาธิ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สุข ประธานสภาเทศบาล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ได้เปิดการประชุมสภาเทศบาล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สมัยประชุมสามัญประจำปี สมัยแรก ครั้งที่หนึ่ง ประจำปี 2566 โดยมีสมาชิกสภาเทศบาล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ครบองค์ประชุม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โดยมี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นายมนตรี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พร้อมด้วยคณะผู้บริหารฯ หัวหน้าส่วนราชการ ผู้สนใจผู้เข้าร่วมรับฟัง โดยมีระเบียบวาระการประชุม 6 วาระ ณ ห้องประชุมเทศบาลตำบลกุด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3" y="3903285"/>
            <a:ext cx="1748911" cy="1544478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13" y="3912095"/>
            <a:ext cx="1730244" cy="1544478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44" y="3912095"/>
            <a:ext cx="1542579" cy="1544479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49" y="3903285"/>
            <a:ext cx="1668289" cy="1544478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2" y="7316152"/>
            <a:ext cx="2233941" cy="1256347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69" y="7316153"/>
            <a:ext cx="2234897" cy="125688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71" y="7316153"/>
            <a:ext cx="2234897" cy="1256884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3" y="8648907"/>
            <a:ext cx="2233940" cy="125634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69" y="8648907"/>
            <a:ext cx="2233938" cy="12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951" y="2817018"/>
            <a:ext cx="7414647" cy="6874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101857"/>
            <a:ext cx="7558636" cy="10691813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87648A3C-0319-45D4-9025-15FA320BB965}"/>
              </a:ext>
            </a:extLst>
          </p:cNvPr>
          <p:cNvSpPr txBox="1"/>
          <p:nvPr/>
        </p:nvSpPr>
        <p:spPr>
          <a:xfrm>
            <a:off x="81280" y="2249008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 เดือนกุมภาพันธ์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B7D4F8A7-38C2-45A3-B7A8-F248BD3E307B}"/>
              </a:ext>
            </a:extLst>
          </p:cNvPr>
          <p:cNvSpPr txBox="1"/>
          <p:nvPr/>
        </p:nvSpPr>
        <p:spPr>
          <a:xfrm>
            <a:off x="77086" y="10129579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 ฝ่าย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อำนวยการ งานประชาสัมพันธ์ เทศบาลตำบลกุด</a:t>
            </a:r>
            <a:r>
              <a:rPr lang="th-TH" sz="18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946784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477374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35325" y="2817018"/>
            <a:ext cx="7613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23 กุมภาพันธ์ 2566 เวลา 09.00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น. งาน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ไฟฟ้า กองช่าง 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ออกซ่อมแซมไฟฟ้าแสงสว่างหมู่ 5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บ้าน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แก่งเจริญ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 ตามใบคำร้อง จึงขอ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ประชาสัมพันธ์</a:t>
            </a:r>
          </a:p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ประชาชนได้รับทราบ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80" y="5838825"/>
            <a:ext cx="7460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/>
              <a:t>วันที่ 24 กุมภาพันธ์ 2566 เวลา 09.09 น. </a:t>
            </a:r>
            <a:r>
              <a:rPr lang="th-TH" sz="1800" dirty="0" smtClean="0"/>
              <a:t>นาย</a:t>
            </a:r>
            <a:r>
              <a:rPr lang="th-TH" sz="1800" dirty="0"/>
              <a:t>มนตรี ศรีคำภา นายกเทศมนตรีตำบลกุด</a:t>
            </a:r>
            <a:r>
              <a:rPr lang="th-TH" sz="1800" dirty="0" err="1"/>
              <a:t>ชมภู</a:t>
            </a:r>
            <a:r>
              <a:rPr lang="th-TH" sz="1800" dirty="0"/>
              <a:t> เป็นประธานเปิดพิธีการแข่งขันกีฬา-กรีฑา นักเรียนกลุ่มเครือพิบูลกุด</a:t>
            </a:r>
            <a:r>
              <a:rPr lang="th-TH" sz="1800" dirty="0" err="1"/>
              <a:t>ชมภู</a:t>
            </a:r>
            <a:r>
              <a:rPr lang="th-TH" sz="1800" dirty="0"/>
              <a:t> ระหว่างวันที่ 20-24 กุมภาพันธ์ 2566 เพื่อเสริมสร้างความสามัคคีและมีน้ำใจนักกีฬา รู้แพ้ รู้ชนะ รู้อภัย พร้อมด้วยคณะผู้บริหารเทศบาลฯ สมาชิกสภาเทศบาลตำบลกุด</a:t>
            </a:r>
            <a:r>
              <a:rPr lang="th-TH" sz="1800" dirty="0" err="1"/>
              <a:t>ชมภู</a:t>
            </a:r>
            <a:r>
              <a:rPr lang="th-TH" sz="1800" dirty="0"/>
              <a:t> พนักงานเจ้าหน้าหน้าที่เทศบาลตำบลกุด</a:t>
            </a:r>
            <a:r>
              <a:rPr lang="th-TH" sz="1800" dirty="0" err="1"/>
              <a:t>ชมภู</a:t>
            </a:r>
            <a:r>
              <a:rPr lang="th-TH" sz="1800" dirty="0"/>
              <a:t> ณ สนามกีฬาโรงเรียนบ้านหินลาดแสนตอ ตำบลกุด</a:t>
            </a:r>
            <a:r>
              <a:rPr lang="th-TH" sz="1800" dirty="0" err="1"/>
              <a:t>ชมภู</a:t>
            </a:r>
            <a:r>
              <a:rPr lang="th-TH" sz="1800" dirty="0"/>
              <a:t> อำเภอ</a:t>
            </a:r>
            <a:r>
              <a:rPr lang="th-TH" sz="1800" dirty="0" err="1"/>
              <a:t>พิบูลมัง</a:t>
            </a:r>
            <a:r>
              <a:rPr lang="th-TH" sz="1800" dirty="0"/>
              <a:t>สาหาร </a:t>
            </a:r>
            <a:endParaRPr lang="th-TH" sz="1800" dirty="0" smtClean="0"/>
          </a:p>
          <a:p>
            <a:pPr algn="thaiDist"/>
            <a:r>
              <a:rPr lang="th-TH" sz="1800" dirty="0" smtClean="0"/>
              <a:t>จังหวัด</a:t>
            </a:r>
            <a:r>
              <a:rPr lang="th-TH" sz="1800" dirty="0"/>
              <a:t>อุบลราชธานี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" y="3740353"/>
            <a:ext cx="1523851" cy="2031802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14" y="3740348"/>
            <a:ext cx="1523851" cy="2031802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144" y="3740353"/>
            <a:ext cx="1523852" cy="2031802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94" y="3740353"/>
            <a:ext cx="1523506" cy="2031800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8" y="7230426"/>
            <a:ext cx="2361112" cy="1389697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39" y="7239953"/>
            <a:ext cx="2322262" cy="1389697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102" y="7239950"/>
            <a:ext cx="2292773" cy="1389697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8" y="8676843"/>
            <a:ext cx="2361112" cy="1248370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39" y="8685832"/>
            <a:ext cx="2322262" cy="12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951" y="2817018"/>
            <a:ext cx="7414647" cy="6874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101857"/>
            <a:ext cx="7558636" cy="10691813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87648A3C-0319-45D4-9025-15FA320BB965}"/>
              </a:ext>
            </a:extLst>
          </p:cNvPr>
          <p:cNvSpPr txBox="1"/>
          <p:nvPr/>
        </p:nvSpPr>
        <p:spPr>
          <a:xfrm>
            <a:off x="81280" y="2249008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 เดือนกุมภาพันธ์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B7D4F8A7-38C2-45A3-B7A8-F248BD3E307B}"/>
              </a:ext>
            </a:extLst>
          </p:cNvPr>
          <p:cNvSpPr txBox="1"/>
          <p:nvPr/>
        </p:nvSpPr>
        <p:spPr>
          <a:xfrm>
            <a:off x="77086" y="10129579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 ฝ่าย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อำนวยการ งานประชาสัมพันธ์ เทศบาลตำบลกุด</a:t>
            </a:r>
            <a:r>
              <a:rPr lang="th-TH" sz="18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9477374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48689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35325" y="2826543"/>
            <a:ext cx="75257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28 กุมภาพันธ์ 2566 เวลา 09.30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เป็นประธานเปิดการแข่งขันกีฬาตำบลต้าน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"กุด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ชมภูเกมส์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" ครั้งที่ 24 ประจำปี 2566 เพื่อส่งเสริมและสนับสนุนให้ประชาชนและเยาวชนหันมา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สนใจกีฬา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ห่างไกล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ตามนโยบายของรัฐบาล และปลูกฝังให้ประชาชนและเยาวชนให้มีน้ำใจนักกีฬามีความสามัคคี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รู้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แพ้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รู้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ชนะ รู้อภัย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"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กีฬาสร้างคน คนสร้างชาติ" พร้อมด้วย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คณะผู้บริหาร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เทศบาลฯ สมาชิกสภาเทศบาลฯ ส่วนราชการในพื้นที่ ผู้นำชุมชน ผู้อำนวยการสถานศึกษา พนักงาน เจ้าหน้าหน้าที่เทศบาล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และประชาชนในพื้นที่ ได้เข้าร่วม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โครงการดังกล่าว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โดยมีนางสาว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นภ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ษร โพธิ์งาม รองปลัดเทศบาลตำบลกุด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เป็นผู้กล่าววัตถุประสงค์ของการจัดโครงการในครั้งนี้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สนามกีฬาโรงเรียนบ้านโนนม่วง 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อุบลราชธานี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15" y="6425726"/>
            <a:ext cx="2259535" cy="127074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75" y="6425726"/>
            <a:ext cx="2305050" cy="129633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5" y="6380243"/>
            <a:ext cx="2311120" cy="129975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07" y="7789767"/>
            <a:ext cx="2263243" cy="1272826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6" y="7779213"/>
            <a:ext cx="2305049" cy="1296337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0" y="4954642"/>
            <a:ext cx="2311119" cy="1299751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15" y="4959524"/>
            <a:ext cx="2303705" cy="1294869"/>
          </a:xfrm>
          <a:prstGeom prst="rect">
            <a:avLst/>
          </a:prstGeom>
        </p:spPr>
      </p:pic>
      <p:pic>
        <p:nvPicPr>
          <p:cNvPr id="1024" name="รูปภาพ 10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75" y="4959524"/>
            <a:ext cx="2302438" cy="1294869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76" y="7800181"/>
            <a:ext cx="2283024" cy="12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2803</TotalTime>
  <Words>1036</Words>
  <Application>Microsoft Office PowerPoint</Application>
  <PresentationFormat>กำหนดเอง</PresentationFormat>
  <Paragraphs>38</Paragraphs>
  <Slides>6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16" baseType="lpstr">
      <vt:lpstr>Arial</vt:lpstr>
      <vt:lpstr>Angsana New</vt:lpstr>
      <vt:lpstr>Calibri</vt:lpstr>
      <vt:lpstr>Mitr ExtraLight</vt:lpstr>
      <vt:lpstr>Mitr</vt:lpstr>
      <vt:lpstr>Calibri Light</vt:lpstr>
      <vt:lpstr>TH SarabunPSK</vt:lpstr>
      <vt:lpstr>Cordia New</vt:lpstr>
      <vt:lpstr>Mitr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Win7 Pro</cp:lastModifiedBy>
  <cp:revision>149</cp:revision>
  <cp:lastPrinted>2023-02-06T08:06:41Z</cp:lastPrinted>
  <dcterms:created xsi:type="dcterms:W3CDTF">2019-11-10T02:56:05Z</dcterms:created>
  <dcterms:modified xsi:type="dcterms:W3CDTF">2023-03-29T08:56:41Z</dcterms:modified>
</cp:coreProperties>
</file>