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9" r:id="rId2"/>
    <p:sldId id="271" r:id="rId3"/>
    <p:sldId id="272" r:id="rId4"/>
    <p:sldId id="273" r:id="rId5"/>
    <p:sldId id="274" r:id="rId6"/>
    <p:sldId id="275" r:id="rId7"/>
    <p:sldId id="276" r:id="rId8"/>
  </p:sldIdLst>
  <p:sldSz cx="7559675" cy="10691813"/>
  <p:notesSz cx="6794500" cy="99314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Mitr" panose="00000500000000000000" pitchFamily="2" charset="-34"/>
      <p:regular r:id="rId15"/>
      <p:bold r:id="rId16"/>
    </p:embeddedFont>
    <p:embeddedFont>
      <p:font typeface="Mitr ExtraLight" panose="00000300000000000000" pitchFamily="2" charset="-34"/>
      <p:regular r:id="rId17"/>
    </p:embeddedFont>
    <p:embeddedFont>
      <p:font typeface="Mitr Light" panose="00000400000000000000" pitchFamily="2" charset="-34"/>
      <p:regular r:id="rId18"/>
    </p:embeddedFont>
    <p:embeddedFont>
      <p:font typeface="Segoe UI Historic" panose="020B0502040204020203" pitchFamily="34" charset="0"/>
      <p:regular r:id="rId19"/>
    </p:embeddedFont>
    <p:embeddedFont>
      <p:font typeface="TH SarabunPSK" panose="020B0500040200020003" pitchFamily="34" charset="-34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39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478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1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0957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69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435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17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1914" algn="l" defTabSz="497739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7">
          <p15:clr>
            <a:srgbClr val="A4A3A4"/>
          </p15:clr>
        </p15:guide>
        <p15:guide id="2" pos="23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E7F"/>
    <a:srgbClr val="861D5E"/>
    <a:srgbClr val="664319"/>
    <a:srgbClr val="204A63"/>
    <a:srgbClr val="4A7FA0"/>
    <a:srgbClr val="E74B92"/>
    <a:srgbClr val="ED2A7B"/>
    <a:srgbClr val="00B18E"/>
    <a:srgbClr val="006738"/>
    <a:srgbClr val="9AA0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1632" y="-846"/>
      </p:cViewPr>
      <p:guideLst>
        <p:guide orient="horz" pos="3367"/>
        <p:guide pos="23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6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019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11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03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5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66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3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9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6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71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11C4A-6570-406B-9573-FC48F1C3EB7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748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11C4A-6570-406B-9573-FC48F1C3EB7F}" type="datetimeFigureOut">
              <a:rPr lang="en-US" smtClean="0"/>
              <a:t>6/9/2023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68397-D369-44B5-A11D-F270689567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g"/><Relationship Id="rId5" Type="http://schemas.openxmlformats.org/officeDocument/2006/relationships/image" Target="../media/image4.jpeg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jpg"/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12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9.jpg"/><Relationship Id="rId5" Type="http://schemas.openxmlformats.org/officeDocument/2006/relationships/image" Target="../media/image4.jpeg"/><Relationship Id="rId15" Type="http://schemas.openxmlformats.org/officeDocument/2006/relationships/image" Target="../media/image23.jpg"/><Relationship Id="rId10" Type="http://schemas.openxmlformats.org/officeDocument/2006/relationships/image" Target="../media/image18.jpg"/><Relationship Id="rId4" Type="http://schemas.openxmlformats.org/officeDocument/2006/relationships/image" Target="../media/image3.png"/><Relationship Id="rId9" Type="http://schemas.openxmlformats.org/officeDocument/2006/relationships/image" Target="../media/image17.jpg"/><Relationship Id="rId1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32.jpg"/><Relationship Id="rId3" Type="http://schemas.openxmlformats.org/officeDocument/2006/relationships/image" Target="../media/image2.png"/><Relationship Id="rId7" Type="http://schemas.openxmlformats.org/officeDocument/2006/relationships/image" Target="../media/image26.jpg"/><Relationship Id="rId12" Type="http://schemas.openxmlformats.org/officeDocument/2006/relationships/image" Target="../media/image31.jpg"/><Relationship Id="rId2" Type="http://schemas.openxmlformats.org/officeDocument/2006/relationships/image" Target="../media/image1.png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5" Type="http://schemas.openxmlformats.org/officeDocument/2006/relationships/image" Target="../media/image4.jpeg"/><Relationship Id="rId10" Type="http://schemas.openxmlformats.org/officeDocument/2006/relationships/image" Target="../media/image29.jpg"/><Relationship Id="rId4" Type="http://schemas.openxmlformats.org/officeDocument/2006/relationships/image" Target="../media/image3.png"/><Relationship Id="rId9" Type="http://schemas.openxmlformats.org/officeDocument/2006/relationships/image" Target="../media/image28.jpg"/><Relationship Id="rId14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2.png"/><Relationship Id="rId7" Type="http://schemas.openxmlformats.org/officeDocument/2006/relationships/image" Target="../media/image34.jpg"/><Relationship Id="rId12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38.jpg"/><Relationship Id="rId5" Type="http://schemas.openxmlformats.org/officeDocument/2006/relationships/image" Target="../media/image4.jpeg"/><Relationship Id="rId10" Type="http://schemas.openxmlformats.org/officeDocument/2006/relationships/image" Target="../media/image37.jpg"/><Relationship Id="rId4" Type="http://schemas.openxmlformats.org/officeDocument/2006/relationships/image" Target="../media/image3.png"/><Relationship Id="rId9" Type="http://schemas.openxmlformats.org/officeDocument/2006/relationships/image" Target="../media/image3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2.png"/><Relationship Id="rId7" Type="http://schemas.openxmlformats.org/officeDocument/2006/relationships/image" Target="../media/image40.jpg"/><Relationship Id="rId12" Type="http://schemas.openxmlformats.org/officeDocument/2006/relationships/image" Target="../media/image4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44.jpg"/><Relationship Id="rId5" Type="http://schemas.openxmlformats.org/officeDocument/2006/relationships/image" Target="../media/image4.jpeg"/><Relationship Id="rId10" Type="http://schemas.openxmlformats.org/officeDocument/2006/relationships/image" Target="../media/image43.jpg"/><Relationship Id="rId4" Type="http://schemas.openxmlformats.org/officeDocument/2006/relationships/image" Target="../media/image3.png"/><Relationship Id="rId9" Type="http://schemas.openxmlformats.org/officeDocument/2006/relationships/image" Target="../media/image4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13" Type="http://schemas.openxmlformats.org/officeDocument/2006/relationships/image" Target="../media/image52.jpg"/><Relationship Id="rId3" Type="http://schemas.openxmlformats.org/officeDocument/2006/relationships/image" Target="../media/image2.png"/><Relationship Id="rId7" Type="http://schemas.openxmlformats.org/officeDocument/2006/relationships/image" Target="../media/image46.jpg"/><Relationship Id="rId12" Type="http://schemas.openxmlformats.org/officeDocument/2006/relationships/image" Target="../media/image5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50.jpg"/><Relationship Id="rId5" Type="http://schemas.openxmlformats.org/officeDocument/2006/relationships/image" Target="../media/image4.jpeg"/><Relationship Id="rId15" Type="http://schemas.openxmlformats.org/officeDocument/2006/relationships/image" Target="../media/image54.jpg"/><Relationship Id="rId10" Type="http://schemas.openxmlformats.org/officeDocument/2006/relationships/image" Target="../media/image49.jpg"/><Relationship Id="rId4" Type="http://schemas.openxmlformats.org/officeDocument/2006/relationships/image" Target="../media/image3.png"/><Relationship Id="rId9" Type="http://schemas.openxmlformats.org/officeDocument/2006/relationships/image" Target="../media/image48.jpg"/><Relationship Id="rId14" Type="http://schemas.openxmlformats.org/officeDocument/2006/relationships/image" Target="../media/image53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image" Target="../media/image61.jpg"/><Relationship Id="rId3" Type="http://schemas.openxmlformats.org/officeDocument/2006/relationships/image" Target="../media/image2.png"/><Relationship Id="rId7" Type="http://schemas.openxmlformats.org/officeDocument/2006/relationships/image" Target="../media/image55.jpg"/><Relationship Id="rId12" Type="http://schemas.openxmlformats.org/officeDocument/2006/relationships/image" Target="../media/image6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59.jpg"/><Relationship Id="rId5" Type="http://schemas.openxmlformats.org/officeDocument/2006/relationships/image" Target="../media/image4.jpeg"/><Relationship Id="rId15" Type="http://schemas.openxmlformats.org/officeDocument/2006/relationships/image" Target="../media/image63.jpg"/><Relationship Id="rId10" Type="http://schemas.openxmlformats.org/officeDocument/2006/relationships/image" Target="../media/image58.jpg"/><Relationship Id="rId4" Type="http://schemas.openxmlformats.org/officeDocument/2006/relationships/image" Target="../media/image3.png"/><Relationship Id="rId9" Type="http://schemas.openxmlformats.org/officeDocument/2006/relationships/image" Target="../media/image57.jpg"/><Relationship Id="rId14" Type="http://schemas.openxmlformats.org/officeDocument/2006/relationships/image" Target="../media/image6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61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5 เดือนพฤษภาคม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สี่เหลี่ยมผืนผ้า 16"/>
          <p:cNvSpPr/>
          <p:nvPr/>
        </p:nvSpPr>
        <p:spPr>
          <a:xfrm>
            <a:off x="35326" y="2790125"/>
            <a:ext cx="74146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10 พฤษภาคม 2566 เวลา 09.00 น. นายมนตรี ศรีคำภา นายกเทศมนตรีตำบลกุดชมภู พร้อมด้วยคณะผู้บริหารฯ สมาชิกสภาฯ ผู้ใหญ่บ้านตำบลกุดชมภู พนักงาน เจ้าหน้าที่เทศบาลตำบลกุดชมภู เป็นประธานเปิดตามโครงการส่งเสริมสุขภาพและการตรวจประเมิน </a:t>
            </a:r>
            <a:r>
              <a:rPr lang="en-US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IQ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เด็ก 3-14 ปี เพื่อให้ผู้ปกครองมีความรู้ในการเสริมสร้างความฉลาดทางเชาว์ปัญญา(</a:t>
            </a:r>
            <a:r>
              <a:rPr lang="en-US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IQ)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ในการเลี้ยงดูเด็กอย่างถูกวิธี ณ หอประชุมโรงพยาบาลส่งเสริมตำบลกุดชมภู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3B5A9C2-C6A7-65E6-76B3-81CE525540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82" y="4211017"/>
            <a:ext cx="1676400" cy="1101378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15297C4-8AB5-16C9-D81E-ADA894A83F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914" y="4204229"/>
            <a:ext cx="1617413" cy="1090993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244664F9-35B7-4BB0-7502-57853D597A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360" y="4188418"/>
            <a:ext cx="1953490" cy="1109396"/>
          </a:xfrm>
          <a:prstGeom prst="rect">
            <a:avLst/>
          </a:prstGeom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1195EFA8-EE82-BAAB-DFC3-5A62B771FFC5}"/>
              </a:ext>
            </a:extLst>
          </p:cNvPr>
          <p:cNvSpPr txBox="1"/>
          <p:nvPr/>
        </p:nvSpPr>
        <p:spPr>
          <a:xfrm>
            <a:off x="82951" y="5269791"/>
            <a:ext cx="7256834" cy="150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15 พฤษภาคม 2566 เวลา 09.00 น. นายมนตรี ศรีคำภา นายกเทศมนตรีตำบลกุดชมภู พร้อมด้วยคณะผู้บริหารฯ สมาชิกสภาฯ กำนันตำบลกุดชมภู พนักงาน เจ้าหน้าที่เทศบาลตำบลกุดชมภู เป็นประธานเปิดตามโครงการพัฒนาพฤติกรรมสุขภาพประชาชนกลุ่มเสี่ยงด้านสุขภาพ เพื่อให้ประชาชนในชุมชนมีการปรับเปลี่ยนพฤติกรรมสุขภาพในทางที่ดีขึ้น</a:t>
            </a:r>
            <a:r>
              <a:rPr lang="th-TH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ณ หอประชุมโรงพยาบาลส่งเสริมสุขภาพตำบลกุดชมภู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61E6A1CC-EB26-3B49-0C0A-A8EC09F095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01" y="6457998"/>
            <a:ext cx="2052881" cy="1252945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4DC69AD9-2806-12F8-C6ED-DA1569CD89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63" y="6469582"/>
            <a:ext cx="1758860" cy="1252945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4F30B77C-9D1D-CD5D-8504-53E29C9DD3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542" y="6455231"/>
            <a:ext cx="1758860" cy="1318848"/>
          </a:xfrm>
          <a:prstGeom prst="rect">
            <a:avLst/>
          </a:prstGeom>
        </p:spPr>
      </p:pic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C93A7CE2-A796-4CB5-5A04-8C2BA5BB6652}"/>
              </a:ext>
            </a:extLst>
          </p:cNvPr>
          <p:cNvSpPr/>
          <p:nvPr/>
        </p:nvSpPr>
        <p:spPr>
          <a:xfrm>
            <a:off x="35326" y="7656954"/>
            <a:ext cx="74146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16 พฤษภาคม 2566 เวลา 09.00 น. เทศบาลตำบลกุดชมภู โดย นายมนตรี ศรีคำภา นายกเทศมนตรีตำบลกุดชมภู มอบหมาย งานกองช่างเทศบาลกุดชมภู ซ่อมแซมไฟฟ้าแสงสว่าง เพื่อความปลอดภัยในการสัญจรไปมาของพี่น้องประชาชนและประชนทั่วไป บ้านใหม่นาคลอง หมู่ 17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4F2FBC1E-F664-6FAA-C8AA-C07D5FE121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8" y="8525540"/>
            <a:ext cx="1505924" cy="1129699"/>
          </a:xfrm>
          <a:prstGeom prst="rect">
            <a:avLst/>
          </a:prstGeom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1A7FD8E2-1EE1-890C-C7A5-E0003D07DF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37" y="8534568"/>
            <a:ext cx="1505925" cy="1129698"/>
          </a:xfrm>
          <a:prstGeom prst="rect">
            <a:avLst/>
          </a:prstGeom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273FAD50-8F43-6688-71FC-19A17D6FFD7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570" y="8537529"/>
            <a:ext cx="1489944" cy="111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86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61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5 เดือนพฤษภาคม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1195EFA8-EE82-BAAB-DFC3-5A62B771FFC5}"/>
              </a:ext>
            </a:extLst>
          </p:cNvPr>
          <p:cNvSpPr txBox="1"/>
          <p:nvPr/>
        </p:nvSpPr>
        <p:spPr>
          <a:xfrm>
            <a:off x="33945" y="2817018"/>
            <a:ext cx="7256834" cy="177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18 พฤษภาคม 2566 เวลา 09.00 น. นางหนูพัด แกพิษ รองนายกเทศมนตรีตำบลกุดชมภู พร้อมด้วยคณะผู้บริหารฯ สมาชิกสภาฯ กำนันตำบลกุดชมภู พนักงาน เจ้าหน้าที่เทศบาลตำบลกุดชมภู เป็นประธานเปิดตามโครงการสตรีกุดชมภู ต้านภัยมะเร็งเต้านมและมะเร็งปากมดลูก เพื่อให้สตรีกลุ่มอายุ 30-60 ปี มีความรู้เกี่ยวกับโรคมะเร็งปากมดลูกและมะเร็งเต้านม ณ หอประชุมโรงพยาบาลส่งเสริมสุขภาพตำบลกุดชมภู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83F8554D-ACB3-089F-14C1-AC000362B8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6" y="3977742"/>
            <a:ext cx="2178935" cy="1225651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A1C74DF3-D10B-CA58-F29E-60E5921315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530" y="3989937"/>
            <a:ext cx="2178935" cy="1225651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A68535E5-F65E-5BCF-6E7C-A19823794F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509" y="3988131"/>
            <a:ext cx="2178935" cy="1225651"/>
          </a:xfrm>
          <a:prstGeom prst="rect">
            <a:avLst/>
          </a:prstGeom>
        </p:spPr>
      </p:pic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61344092-7B16-2145-CC83-3997CEA5C05D}"/>
              </a:ext>
            </a:extLst>
          </p:cNvPr>
          <p:cNvSpPr txBox="1"/>
          <p:nvPr/>
        </p:nvSpPr>
        <p:spPr>
          <a:xfrm>
            <a:off x="62077" y="5164881"/>
            <a:ext cx="7387896" cy="150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22 พฤษภาคม 2566 เวลา 09.00 น. นายมนตรี ศรีคำภา นายกเทศมนตรีตำบลกุดชมภู พร้อมด้วยคณะผู้บริหารฯ สมาชิกสภาฯ กำนันตำบลกุดชมภู พนักงาน เจ้าหน้าที่เทศบาลตำบลกุดชมภูเป็นประธานเปิดโครงการรณรงค์เฝ้าระวังสารพิษตกค้างในเกษตรกร เพื่อตรวจหาระดับปริมาณสารเคมีตกค้างในเลือดของเกษตรกรที่มีผลต่อสุขภาพ ณ หอประชุมโรงพยาบาลส่งเสริมสุขภาพตำบลกุดชมภู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684E7BE1-8149-0A5D-F5BE-CC192FBC0E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39" y="6361306"/>
            <a:ext cx="2231097" cy="1254747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83E8A46F-F75C-AACF-C3ED-94B904BEFD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530" y="6350966"/>
            <a:ext cx="2335521" cy="1282660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55A2B419-E483-6198-EDC0-8F8E318B61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719" y="6320506"/>
            <a:ext cx="2313060" cy="1282660"/>
          </a:xfrm>
          <a:prstGeom prst="rect">
            <a:avLst/>
          </a:prstGeom>
        </p:spPr>
      </p:pic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C4E19453-67F6-7091-7420-0B2D55D4D3AD}"/>
              </a:ext>
            </a:extLst>
          </p:cNvPr>
          <p:cNvSpPr txBox="1"/>
          <p:nvPr/>
        </p:nvSpPr>
        <p:spPr>
          <a:xfrm>
            <a:off x="76356" y="7638223"/>
            <a:ext cx="7325868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23 พฤษภาคม 2566 เวลา 09.30 น. เทศบาลตำบลกุดชมภู โดย นายมนตรี ศรีคำภา นายกเทศมนตรีตำบลกุดชมภู มอบหมายให้งานป้องกันฯ เทศบาลตำบลกุดชมภู ได้ดำเนินการสนับสนุนช่วยเหลือน้ำเพื่ออุปโภคบริโภค ให้แก่ชาวบ้านบ้านหินลาด หมู่ที่ 6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  <a:p>
            <a:endParaRPr lang="th-TH" dirty="0"/>
          </a:p>
        </p:txBody>
      </p:sp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F467D5CA-A3D4-9EBF-5308-37F3EB8E95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8517804"/>
            <a:ext cx="1564932" cy="1173964"/>
          </a:xfrm>
          <a:prstGeom prst="rect">
            <a:avLst/>
          </a:prstGeom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A8EA7C8A-5F79-EF47-FA1B-2B13436728D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54" y="8544257"/>
            <a:ext cx="1530361" cy="1147512"/>
          </a:xfrm>
          <a:prstGeom prst="rect">
            <a:avLst/>
          </a:prstGeom>
        </p:spPr>
      </p:pic>
      <p:pic>
        <p:nvPicPr>
          <p:cNvPr id="47" name="รูปภาพ 46">
            <a:extLst>
              <a:ext uri="{FF2B5EF4-FFF2-40B4-BE49-F238E27FC236}">
                <a16:creationId xmlns:a16="http://schemas.microsoft.com/office/drawing/2014/main" id="{B5FB82B1-9162-DF77-8233-2481BC25F65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997" y="8551843"/>
            <a:ext cx="1530361" cy="114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31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61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5 เดือนพฤษภาคม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1195EFA8-EE82-BAAB-DFC3-5A62B771FFC5}"/>
              </a:ext>
            </a:extLst>
          </p:cNvPr>
          <p:cNvSpPr txBox="1"/>
          <p:nvPr/>
        </p:nvSpPr>
        <p:spPr>
          <a:xfrm>
            <a:off x="33945" y="2817018"/>
            <a:ext cx="7256834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23 พฤษภาคม 2566 เวลา 09:30 น . นายมนตรี ศรีคำภา นายกเทศมนตรีตำบลกุดชมภู พร้อมด้วยคณะผู้บริหารเทศบาลตำบลกุดชมภู สมาชิกสภาเทศบาล และเจ้าหน้าที่พนักงานเทศบาลตำบลกุดชมภูร่วมกับประชาชนในพื้นที่ตัดกิ่งไม้ที่กีดขวางทางจราจร ทำความสะอาด บ้านวังดู่ ม.16 เพื่อความปลอดภัยในการสัญจรไปมาของประชาชน</a:t>
            </a:r>
          </a:p>
          <a:p>
            <a:endParaRPr lang="th-TH" dirty="0"/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61344092-7B16-2145-CC83-3997CEA5C05D}"/>
              </a:ext>
            </a:extLst>
          </p:cNvPr>
          <p:cNvSpPr txBox="1"/>
          <p:nvPr/>
        </p:nvSpPr>
        <p:spPr>
          <a:xfrm>
            <a:off x="33945" y="5135327"/>
            <a:ext cx="7463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24 พฤษภาคม  2566 เวลา 09.00 น. นายยงยุต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ย์</a:t>
            </a:r>
            <a:r>
              <a:rPr lang="th-TH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คำก้อน รองนายกเทศมนตรีตำบลกุดชมภู เป็นประธานในพิธีเปิดโครงการฝึกอบรมเสริมสร้างคุณธรรม จริยธรรมสำหรับผู้บริหาร สมาชิกสภา พนักงานเทศบาล และ พนักงานจ้าง ประจำปีงบประมาณ พ.ศ. 2566 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เพื่อส่งเสริมคุณธรรม จริยธรรมในการปฏิบัติงานให้กับบุคลากรในองค์กร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ตลอดจน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คณะผู้บริหารท้องถิ่น สมาชิกสภา</a:t>
            </a:r>
            <a:r>
              <a:rPr lang="th-TH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ท้องถิ่น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 ณ ห้องประชุมเทศบาลตำบลกุดชมภู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BE61FA8-05E6-8DFB-4A62-ABEBE88D28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79" y="3748397"/>
            <a:ext cx="1828471" cy="1371663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D024731-EAE0-83CD-7BEE-EBD2DA3727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218" y="3754017"/>
            <a:ext cx="1828472" cy="1371664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F1149C43-EC79-5DC1-5E7E-4461E51238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969" y="3754095"/>
            <a:ext cx="1024474" cy="1365965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D6137534-03F6-0D3C-D13A-5053DD8AA4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22" y="3748397"/>
            <a:ext cx="1024474" cy="1366273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5973E090-C111-C2CB-2328-16DE86C440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55" y="6590387"/>
            <a:ext cx="2265378" cy="1274026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9E7F5835-920F-0BE0-262A-A5AF567EA7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08" y="6595462"/>
            <a:ext cx="2154492" cy="1279728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EF5D46BA-4C7C-472C-2F4B-D225F77A89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429" y="6594145"/>
            <a:ext cx="2280199" cy="1282362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E90E83D1-DA0E-2FDF-392C-56DC8A3C85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429" y="7977481"/>
            <a:ext cx="2280199" cy="1473460"/>
          </a:xfrm>
          <a:prstGeom prst="rect">
            <a:avLst/>
          </a:prstGeom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5593EEBF-277E-C557-9F06-51DA579D78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54" y="7975176"/>
            <a:ext cx="2282447" cy="1492673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B6C1C895-37A1-7DCF-38C9-7311658CB3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09" y="7984863"/>
            <a:ext cx="2154492" cy="1473461"/>
          </a:xfrm>
          <a:prstGeom prst="rect">
            <a:avLst/>
          </a:prstGeom>
        </p:spPr>
      </p:pic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33289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61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5 เดือนพฤษภาคม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1195EFA8-EE82-BAAB-DFC3-5A62B771FFC5}"/>
              </a:ext>
            </a:extLst>
          </p:cNvPr>
          <p:cNvSpPr txBox="1"/>
          <p:nvPr/>
        </p:nvSpPr>
        <p:spPr>
          <a:xfrm>
            <a:off x="33944" y="2817018"/>
            <a:ext cx="7442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26 พฤษภาคม 2566 เวลา 08.30 น. นายมนตรี ศรีคำภา นายกเทศมนตรีตำบลกุดชมภู </a:t>
            </a:r>
            <a:r>
              <a:rPr lang="th-TH" sz="180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พร้อมด้วย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คณะผู้บริหารฯ สมาชิกสภาฯ กำนันตำบลกุดชมภู พนักงาน เจ้าหน้าที่เทศบาลตำบลกุดชมภู เป็นประธานเปิดโครงการชุมชนก้าวไกลไปกับงานคุ้มครองผู้บริโภค </a:t>
            </a:r>
            <a:r>
              <a:rPr lang="th-TH" sz="1800" i="0" dirty="0">
                <a:solidFill>
                  <a:srgbClr val="333333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เพื่อเพิ่มพูนองค์ความรู้และพัฒนาศักยภาพของแกนนำสุขภาพครอบครัว ในด้านการดำเนินงานคุ้มครองผู้บริโภคทุกคน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ณ หอประชุมโรงพยาบาลส่งเสริมสุขภาพตำบลกุดชมภู 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  <a:endParaRPr lang="th-TH" sz="1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61344092-7B16-2145-CC83-3997CEA5C05D}"/>
              </a:ext>
            </a:extLst>
          </p:cNvPr>
          <p:cNvSpPr txBox="1"/>
          <p:nvPr/>
        </p:nvSpPr>
        <p:spPr>
          <a:xfrm>
            <a:off x="48010" y="6116243"/>
            <a:ext cx="7463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25 พฤษภาคม </a:t>
            </a:r>
            <a:r>
              <a:rPr lang="th-TH" sz="1800" dirty="0">
                <a:solidFill>
                  <a:srgbClr val="050505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2566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เวลา. 09.00 น. งานป้องกันและบรรเทาสาธารณภัย เทศบาลตำบลกุดชมภู ได้เข้าร่วมประชุมการฝึกการป้องกันและบรรเทาสาธารณภัยจังหวัดอุบลราชธานี (ด้านอัคคีภัย) ปี 2566 ณ เอส เอส การสุรา </a:t>
            </a:r>
          </a:p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809807B-B6A9-1402-43DF-21F704BEC9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3" y="4283647"/>
            <a:ext cx="2044374" cy="1532935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7603D45D-16F8-135B-D7F5-2E76AA7035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571" y="4283646"/>
            <a:ext cx="2044375" cy="1532935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64815F8C-1AF8-FAF1-7FAA-48CD929DE5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001" y="4294345"/>
            <a:ext cx="2044375" cy="1532935"/>
          </a:xfrm>
          <a:prstGeom prst="rect">
            <a:avLst/>
          </a:prstGeom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2CB94EFA-3898-C85C-B0D3-463071E32D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1" y="7186404"/>
            <a:ext cx="2044374" cy="1533627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A02F9591-75BC-2B80-E684-04B4D3F899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88" y="7186062"/>
            <a:ext cx="2029345" cy="1522353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79124FC1-D865-B962-A50F-D40456E43A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53" y="7203787"/>
            <a:ext cx="2029346" cy="152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31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61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5 เดือนพฤษภาคม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1195EFA8-EE82-BAAB-DFC3-5A62B771FFC5}"/>
              </a:ext>
            </a:extLst>
          </p:cNvPr>
          <p:cNvSpPr txBox="1"/>
          <p:nvPr/>
        </p:nvSpPr>
        <p:spPr>
          <a:xfrm>
            <a:off x="33944" y="2817018"/>
            <a:ext cx="74427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26 พฤษภาคม 2566 เวลา 09.00 น. นายมนตรี ศรีคำภา นายกเทศมนตรีตำบลกุดชมภู พร้อมคณะผู้บริหารเทศบาลตำบลกุดชมภู </a:t>
            </a:r>
            <a:r>
              <a:rPr lang="th-TH" sz="1800" b="0" i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นายอภิชาติ 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เศร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ษฐ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มา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ตย์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ปลัดเทศบาลตำบลกุดชมภู พร้อมพนักงาน เจ้าหน้าที่เทศบาลตำบลกุดชมภู ต้อนรับคณะศึกษาดูงานจาก องค์การบริหารส่วนตำบลปากน้ำ อ.สวรรคโลก จ.สุโขทัย ณ ห้องประชุมเทศบาลตำบลกุดชมภู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61344092-7B16-2145-CC83-3997CEA5C05D}"/>
              </a:ext>
            </a:extLst>
          </p:cNvPr>
          <p:cNvSpPr txBox="1"/>
          <p:nvPr/>
        </p:nvSpPr>
        <p:spPr>
          <a:xfrm>
            <a:off x="33945" y="5492781"/>
            <a:ext cx="74636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29 พฤษภาคม 2566 เวลา 09.00 น. นายมนตรี ศรีคำภา นายกเทศมนตรีตำบลกุดชมภู พร้อมด้วยคณะผู้บริหารฯ สมาชิกสภาฯ กำนันตำบลกุดชมภู พนักงาน เจ้าหน้าที่เทศบาลตำบลกุดชมภูเป็นประธานเปิดการอบรมให้ความรู้ความรู้ความรู้การจัดการขยะมูลฝอย กิจกรรมอบรมสร้างจิตสำนึกในการจัดการขยะต้นทาง ตามหลัก 3</a:t>
            </a:r>
            <a:r>
              <a:rPr lang="en-US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Rs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สู่ชุมชนคาร์บอนต่ำ ตามโครงการการจัดการทรัพยากรธรรมชาติและสิ่งแวดล้อม กิจกรรมชุมชนขยะเหลือศูนย์สู่ชุมชนคาร์บอนต่ำ ประจำปีงบประมาณ พ.ศ. 2566 เพื่อยกระดับการพัฒนาสิ่งแวดล้อมชุมชน อย่างมีส่วนร่วมเป็นชุมชนต้นแบบในการจัดการสิ่งแวดล้อมที่ดีและสามารถดำเนินกิจกรรมที่ช่วยลดการปล่อยก๊าซเรือนกระจก รวมทั้งสามารถรับมือกับการเปลี่ยนแปลงของสภาพภูมิอากาศได้อย่างมีประสิทธิภาพและความยั่งยืน ณ ศาลากลางบ้านคำเม็ก หมู่ที่ 2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B9589CFE-1F68-F374-0924-6CD6EB8151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04316"/>
            <a:ext cx="2333625" cy="1488466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18F4ABB5-9810-3754-31E8-D39554B06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214" y="4004316"/>
            <a:ext cx="2233244" cy="1488466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35461F09-8088-ECF2-50A9-DB9D0CAD71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85" y="4013010"/>
            <a:ext cx="2369592" cy="1479771"/>
          </a:xfrm>
          <a:prstGeom prst="rect">
            <a:avLst/>
          </a:prstGeom>
        </p:spPr>
      </p:pic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61DAE022-0BB6-C66E-0E4C-75241AF719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7765255"/>
            <a:ext cx="2079625" cy="1559719"/>
          </a:xfrm>
          <a:prstGeom prst="rect">
            <a:avLst/>
          </a:prstGeom>
        </p:spPr>
      </p:pic>
      <p:pic>
        <p:nvPicPr>
          <p:cNvPr id="35" name="รูปภาพ 34">
            <a:extLst>
              <a:ext uri="{FF2B5EF4-FFF2-40B4-BE49-F238E27FC236}">
                <a16:creationId xmlns:a16="http://schemas.microsoft.com/office/drawing/2014/main" id="{04DDB6F0-D158-971B-DB1F-9D35DA72F1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526" y="7765255"/>
            <a:ext cx="2079626" cy="1559719"/>
          </a:xfrm>
          <a:prstGeom prst="rect">
            <a:avLst/>
          </a:prstGeom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18CF6F89-9710-6F83-20DD-265C513E23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276" y="7759906"/>
            <a:ext cx="2079626" cy="155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72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61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5 เดือนพฤษภาคม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1195EFA8-EE82-BAAB-DFC3-5A62B771FFC5}"/>
              </a:ext>
            </a:extLst>
          </p:cNvPr>
          <p:cNvSpPr txBox="1"/>
          <p:nvPr/>
        </p:nvSpPr>
        <p:spPr>
          <a:xfrm>
            <a:off x="33945" y="2817018"/>
            <a:ext cx="76432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30 พฤษภาคม 2566 เวลา 09.00 น. นายมนตรี ศรีคำภา นายกเทศมนตรีตำบลกุดชมภู มอบหมายให้ นายประสงค์ แพทย์เพียร ที่ปรึกษานายกเทศมนตรีตำบลกุดชมภู </a:t>
            </a:r>
            <a:r>
              <a:rPr lang="th-TH" sz="1800" i="0" dirty="0">
                <a:solidFill>
                  <a:srgbClr val="333333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พร้อมด้วยนาย</a:t>
            </a:r>
            <a:r>
              <a:rPr lang="th-TH" sz="1800" i="0" dirty="0" err="1">
                <a:solidFill>
                  <a:srgbClr val="333333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สรกฤษ</a:t>
            </a:r>
            <a:r>
              <a:rPr lang="th-TH" sz="1800" i="0" dirty="0">
                <a:solidFill>
                  <a:srgbClr val="333333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เฮ</a:t>
            </a:r>
            <a:r>
              <a:rPr lang="th-TH" sz="1800" i="0" dirty="0" err="1">
                <a:solidFill>
                  <a:srgbClr val="333333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้า</a:t>
            </a:r>
            <a:r>
              <a:rPr lang="th-TH" sz="1800" i="0" dirty="0">
                <a:solidFill>
                  <a:srgbClr val="333333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เบ้าอ้วน เลขานุการ</a:t>
            </a:r>
            <a:r>
              <a:rPr lang="th-TH" sz="180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นายกเทศมนตรีตำบลกุดชมภู พนักงาน เจ้าหน้าที่ เทศบาลตำบลกุดชมภู เป็นประธานเปิดโครงการฟันสวย ยิ้มใส ใส่ใจสุขภาพ </a:t>
            </a:r>
            <a:r>
              <a:rPr lang="th-TH" sz="1800" i="0" dirty="0">
                <a:solidFill>
                  <a:srgbClr val="333333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เพื่อส่งเสริมให้เด็กมีความรู้ความเข้าใจในการรักษาความสะอาดในช่องปากและฟัน </a:t>
            </a:r>
            <a:r>
              <a:rPr lang="th-TH" sz="180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ณ โรงเรียนบ้านหินลาดแสนตอ ตำบลกุดชมภู </a:t>
            </a:r>
          </a:p>
          <a:p>
            <a:pPr algn="l"/>
            <a:r>
              <a:rPr lang="th-TH" sz="180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อำเภอ</a:t>
            </a:r>
            <a:r>
              <a:rPr lang="th-TH" sz="180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61344092-7B16-2145-CC83-3997CEA5C05D}"/>
              </a:ext>
            </a:extLst>
          </p:cNvPr>
          <p:cNvSpPr txBox="1"/>
          <p:nvPr/>
        </p:nvSpPr>
        <p:spPr>
          <a:xfrm>
            <a:off x="48010" y="5365971"/>
            <a:ext cx="750070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30 พฤษภาคม 2566 เวลา 09.30 น. นายอดิศักดิ์ สา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ธิ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สุข ประธานสภาเทศบาลตำบลกุดชมภู ได้เปิดการประชุมสภาเทศบาลตำบลกุดชมภู สมัยสามัญประจำปี สมัยที่สอง ครั้งที่หนึ่ง ประจำปี 2566 โดยมีสมาชิกสภาเทศบาลตำบลกุดชมภูครบองค์ประชุม โดยมี นายมนตรี ศรีคำภา นายกเทศมนตรีตำบลกุดชมภู พร้อมด้วยคณะผู้บริหารฯ หัวหน้าส่วนราชการ ผู้สนใจผู้เข้าร่วมรับฟัง โดยมีระเบียบวาระการประชุม 6 วาระ ณ ห้องประชุมเทศบาลตำบลกุดชมภู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สาหาร จังหวัดอุบลราชธานี</a:t>
            </a:r>
          </a:p>
        </p:txBody>
      </p:sp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19E105C-483B-FC4B-72D1-8EB35EC01E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4" y="4260546"/>
            <a:ext cx="1472547" cy="1104410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65C0A0EC-48E0-1161-D0C7-D59C987757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724" y="4229134"/>
            <a:ext cx="1770905" cy="1162637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DEF324DC-3A88-AF6A-C04F-8072ADD25A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332" y="4229134"/>
            <a:ext cx="1521675" cy="1141256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B08C9C9E-18D4-3001-91B1-18BA374140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3" y="6799797"/>
            <a:ext cx="2317810" cy="1303768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D8BF5642-9B80-1075-F5EC-E9250F0BF15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08" y="6802178"/>
            <a:ext cx="2317810" cy="1303768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154800CC-C38E-D2D8-EFF5-53097A57EC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175" y="6806196"/>
            <a:ext cx="2255765" cy="1268868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C7AC1F0C-331A-180F-EDDE-E8C5643A1E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3" y="8202661"/>
            <a:ext cx="2317810" cy="1211348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8C028FED-9BC1-366D-0945-8846BA5151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08" y="8202659"/>
            <a:ext cx="2295907" cy="1211347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8F234EFB-8010-5AF6-5E2B-669CC78AA5E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174" y="8221132"/>
            <a:ext cx="2255765" cy="117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86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/>
          <p:cNvSpPr/>
          <p:nvPr/>
        </p:nvSpPr>
        <p:spPr>
          <a:xfrm>
            <a:off x="82951" y="2817018"/>
            <a:ext cx="7414647" cy="68747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26CFFE26-EE4E-48DC-9A92-C803CAD2C8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" y="0"/>
            <a:ext cx="7558636" cy="10691813"/>
          </a:xfrm>
          <a:prstGeom prst="rect">
            <a:avLst/>
          </a:prstGeom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D3AE4EEA-94F4-4D8A-A9BB-0DA735EAEE28}"/>
              </a:ext>
            </a:extLst>
          </p:cNvPr>
          <p:cNvSpPr txBox="1"/>
          <p:nvPr/>
        </p:nvSpPr>
        <p:spPr>
          <a:xfrm>
            <a:off x="1666017" y="364931"/>
            <a:ext cx="57839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h-TH" sz="55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จดหมายข่าว</a:t>
            </a:r>
            <a:endParaRPr lang="en-US" sz="5500" dirty="0">
              <a:solidFill>
                <a:srgbClr val="664319"/>
              </a:solidFill>
              <a:latin typeface="Mitr" panose="00000500000000000000" pitchFamily="2" charset="-34"/>
              <a:cs typeface="Mitr" panose="00000500000000000000" pitchFamily="2" charset="-34"/>
            </a:endParaRPr>
          </a:p>
          <a:p>
            <a:pPr algn="r"/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เทศบาลตำบลกุด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ชมภู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 อำเภอ</a:t>
            </a:r>
            <a:r>
              <a:rPr lang="th-TH" sz="1700" dirty="0" err="1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พิบูลมัง</a:t>
            </a:r>
            <a:r>
              <a:rPr lang="th-TH" sz="1700" dirty="0">
                <a:solidFill>
                  <a:srgbClr val="664319"/>
                </a:solidFill>
                <a:latin typeface="Mitr" panose="00000500000000000000" pitchFamily="2" charset="-34"/>
                <a:cs typeface="Mitr" panose="00000500000000000000" pitchFamily="2" charset="-34"/>
              </a:rPr>
              <a:t>สาหาร จังหวัดอุบลราชธานี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7648A3C-0319-45D4-9025-15FA320BB965}"/>
              </a:ext>
            </a:extLst>
          </p:cNvPr>
          <p:cNvSpPr txBox="1"/>
          <p:nvPr/>
        </p:nvSpPr>
        <p:spPr>
          <a:xfrm>
            <a:off x="71828" y="2185584"/>
            <a:ext cx="3611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1800" b="1" dirty="0">
                <a:solidFill>
                  <a:schemeClr val="bg1"/>
                </a:solidFill>
                <a:latin typeface="Mitr ExtraLight" panose="00000300000000000000" pitchFamily="2" charset="-34"/>
                <a:cs typeface="Mitr ExtraLight" panose="00000300000000000000" pitchFamily="2" charset="-34"/>
              </a:rPr>
              <a:t>ฉบับที่ 5 เดือนพฤษภาคม พ.ศ.2566</a:t>
            </a:r>
            <a:endParaRPr lang="en-US" sz="1800" b="1" dirty="0">
              <a:solidFill>
                <a:schemeClr val="bg1"/>
              </a:solidFill>
              <a:latin typeface="Mitr ExtraLight" panose="00000300000000000000" pitchFamily="2" charset="-34"/>
              <a:cs typeface="Mitr ExtraLight" panose="00000300000000000000" pitchFamily="2" charset="-34"/>
            </a:endParaRPr>
          </a:p>
        </p:txBody>
      </p:sp>
      <p:pic>
        <p:nvPicPr>
          <p:cNvPr id="10" name="รูปภาพ 9" descr="รูปภาพประกอบด้วย สีอ่อ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DD28CD9-9864-4BA2-ABAC-A21A3944C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0" t="3396" r="73745" b="84316"/>
          <a:stretch/>
        </p:blipFill>
        <p:spPr>
          <a:xfrm>
            <a:off x="0" y="-146068"/>
            <a:ext cx="2067256" cy="2206939"/>
          </a:xfrm>
          <a:prstGeom prst="rect">
            <a:avLst/>
          </a:prstGeom>
        </p:spPr>
      </p:pic>
      <p:pic>
        <p:nvPicPr>
          <p:cNvPr id="16" name="Picture 2" descr="D:\Back up 06.03.2562\งานต่าย\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0" y="101857"/>
            <a:ext cx="1713642" cy="1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1195EFA8-EE82-BAAB-DFC3-5A62B771FFC5}"/>
              </a:ext>
            </a:extLst>
          </p:cNvPr>
          <p:cNvSpPr txBox="1"/>
          <p:nvPr/>
        </p:nvSpPr>
        <p:spPr>
          <a:xfrm>
            <a:off x="10956" y="2897130"/>
            <a:ext cx="7643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th-TH" sz="18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เทศบาลตำบลกุดชมภู โดยนายมนตรี ศรีภา นายกเทศมนตรีตำบลกุดชมภู ร่วมกับผู้นำชุมชน และ อาสาสมัครสาธารณสุขประจำหมู่บ้าน (อสม.) ม. 4 บ้านหินสูง ตำบลกุดชมภู ได้ดำเนินการฉีดพ่นหมอกควัน กำจัดแหล่ง เพาะพันธุ์ยุงลาย เพื่อควบคุมลูกน้ำยุงลายและลดความเสี่ยงต่อการเกิดโรคไข้เลือดออก ในเขตพื้นที่ตำบลกุดชมภู อำเภอ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พิบู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ลม</a:t>
            </a:r>
            <a:r>
              <a:rPr lang="th-TH" sz="1800" b="0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ัง</a:t>
            </a:r>
            <a:r>
              <a:rPr lang="th-TH" sz="18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สาหาร จังหวัดอุบลราชธานี</a:t>
            </a:r>
            <a:endParaRPr lang="th-TH" sz="1800" b="0" i="0" dirty="0">
              <a:solidFill>
                <a:srgbClr val="050505"/>
              </a:solidFill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6" name="Picture 2" descr="C:\Users\Win7 Pro\Desktop\งานปชส\รูป\83414741_197437661380388_1626698539574755328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4225" y="9467849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7 Pro\Desktop\งานปชส\รูป\83177025_162648065033514_7749989999952527360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861" y="9458324"/>
            <a:ext cx="638339" cy="6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7D4F8A7-38C2-45A3-B7A8-F248BD3E307B}"/>
              </a:ext>
            </a:extLst>
          </p:cNvPr>
          <p:cNvSpPr txBox="1"/>
          <p:nvPr/>
        </p:nvSpPr>
        <p:spPr>
          <a:xfrm>
            <a:off x="77086" y="10129579"/>
            <a:ext cx="7170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สำนักปลัดเทศบาล ฝ่ายอำนวยการ งานประชาสัมพันธ์ เทศบาลตำบลกุด</a:t>
            </a:r>
            <a:r>
              <a:rPr lang="th-TH" sz="1800" dirty="0" err="1">
                <a:solidFill>
                  <a:schemeClr val="bg1"/>
                </a:solidFill>
                <a:latin typeface="Mitr Light" panose="00000400000000000000" pitchFamily="2" charset="-34"/>
                <a:cs typeface="Mitr Light" panose="00000400000000000000" pitchFamily="2" charset="-34"/>
              </a:rPr>
              <a:t>ชมภู</a:t>
            </a:r>
            <a:endParaRPr lang="en-US" sz="1800" dirty="0">
              <a:solidFill>
                <a:schemeClr val="bg1"/>
              </a:solidFill>
              <a:latin typeface="Mitr Light" panose="00000400000000000000" pitchFamily="2" charset="-34"/>
              <a:cs typeface="Mitr Light" panose="00000400000000000000" pitchFamily="2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6161A29-DC75-59C8-0C32-9801CB6513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37" y="4220331"/>
            <a:ext cx="1925196" cy="1444223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7ACBD885-F1F5-0439-14A2-838717FA35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46" y="4215917"/>
            <a:ext cx="1925196" cy="1444223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124A685F-F80A-E1F2-5408-A27D9F95D1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459" y="4220331"/>
            <a:ext cx="1925197" cy="1444224"/>
          </a:xfrm>
          <a:prstGeom prst="rect">
            <a:avLst/>
          </a:prstGeom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6C000EDF-16B4-10A2-5CBC-E24851B8C9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37" y="5795605"/>
            <a:ext cx="1925196" cy="1444223"/>
          </a:xfrm>
          <a:prstGeom prst="rect">
            <a:avLst/>
          </a:prstGeom>
        </p:spPr>
      </p:pic>
      <p:pic>
        <p:nvPicPr>
          <p:cNvPr id="32" name="รูปภาพ 31">
            <a:extLst>
              <a:ext uri="{FF2B5EF4-FFF2-40B4-BE49-F238E27FC236}">
                <a16:creationId xmlns:a16="http://schemas.microsoft.com/office/drawing/2014/main" id="{A07757E6-B0B8-C33E-8F63-C6DB55D4BA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77" y="5810431"/>
            <a:ext cx="1908365" cy="1431597"/>
          </a:xfrm>
          <a:prstGeom prst="rect">
            <a:avLst/>
          </a:prstGeom>
        </p:spPr>
      </p:pic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12A8E420-5586-3286-2660-EC82E13E64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95" y="5806704"/>
            <a:ext cx="1925196" cy="1444223"/>
          </a:xfrm>
          <a:prstGeom prst="rect">
            <a:avLst/>
          </a:prstGeom>
        </p:spPr>
      </p:pic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D5E03B69-6F94-2FEA-8026-1FBA541358B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37" y="7370879"/>
            <a:ext cx="1925196" cy="1444223"/>
          </a:xfrm>
          <a:prstGeom prst="rect">
            <a:avLst/>
          </a:prstGeom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BC49B2B1-3BE1-0896-B847-37DA2112D00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78" y="7370879"/>
            <a:ext cx="1908365" cy="1431597"/>
          </a:xfrm>
          <a:prstGeom prst="rect">
            <a:avLst/>
          </a:prstGeom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3379165B-68C3-F518-73C1-D6EE9C9C1D2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95" y="7364565"/>
            <a:ext cx="1925196" cy="144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91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3259</TotalTime>
  <Words>1378</Words>
  <Application>Microsoft Office PowerPoint</Application>
  <PresentationFormat>กำหนดเอง</PresentationFormat>
  <Paragraphs>45</Paragraphs>
  <Slides>7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8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7</vt:i4>
      </vt:variant>
    </vt:vector>
  </HeadingPairs>
  <TitlesOfParts>
    <vt:vector size="16" baseType="lpstr">
      <vt:lpstr>Mitr</vt:lpstr>
      <vt:lpstr>Mitr Light</vt:lpstr>
      <vt:lpstr>TH SarabunPSK</vt:lpstr>
      <vt:lpstr>Calibri Light</vt:lpstr>
      <vt:lpstr>Arial</vt:lpstr>
      <vt:lpstr>Segoe UI Historic</vt:lpstr>
      <vt:lpstr>Mitr ExtraLight</vt:lpstr>
      <vt:lpstr>Calibri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Sumet Ratprachum</dc:creator>
  <cp:lastModifiedBy>HP</cp:lastModifiedBy>
  <cp:revision>160</cp:revision>
  <cp:lastPrinted>2023-06-07T07:40:50Z</cp:lastPrinted>
  <dcterms:created xsi:type="dcterms:W3CDTF">2019-11-10T02:56:05Z</dcterms:created>
  <dcterms:modified xsi:type="dcterms:W3CDTF">2023-06-09T04:14:10Z</dcterms:modified>
</cp:coreProperties>
</file>