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</p:sldIdLst>
  <p:sldSz cx="7559675" cy="10691813"/>
  <p:notesSz cx="6794500" cy="9931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itr" panose="00000500000000000000" pitchFamily="2" charset="-34"/>
      <p:regular r:id="rId19"/>
      <p:bold r:id="rId20"/>
    </p:embeddedFont>
    <p:embeddedFont>
      <p:font typeface="Mitr ExtraLight" panose="00000300000000000000" pitchFamily="2" charset="-34"/>
      <p:regular r:id="rId21"/>
    </p:embeddedFont>
    <p:embeddedFont>
      <p:font typeface="Mitr Light" panose="00000400000000000000" pitchFamily="2" charset="-34"/>
      <p:regular r:id="rId22"/>
    </p:embeddedFont>
    <p:embeddedFont>
      <p:font typeface="TH SarabunPSK" panose="020B0500040200020003" pitchFamily="34" charset="-34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E7F"/>
    <a:srgbClr val="861D5E"/>
    <a:srgbClr val="664319"/>
    <a:srgbClr val="204A63"/>
    <a:srgbClr val="4A7FA0"/>
    <a:srgbClr val="E74B92"/>
    <a:srgbClr val="ED2A7B"/>
    <a:srgbClr val="00B18E"/>
    <a:srgbClr val="006738"/>
    <a:srgbClr val="9AA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6" d="100"/>
          <a:sy n="106" d="100"/>
        </p:scale>
        <p:origin x="1428" y="-1704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image" Target="../media/image100.jpg"/><Relationship Id="rId3" Type="http://schemas.openxmlformats.org/officeDocument/2006/relationships/image" Target="../media/image2.png"/><Relationship Id="rId7" Type="http://schemas.openxmlformats.org/officeDocument/2006/relationships/image" Target="../media/image94.jpg"/><Relationship Id="rId12" Type="http://schemas.openxmlformats.org/officeDocument/2006/relationships/image" Target="../media/image9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98.jpg"/><Relationship Id="rId5" Type="http://schemas.openxmlformats.org/officeDocument/2006/relationships/image" Target="../media/image4.jpeg"/><Relationship Id="rId15" Type="http://schemas.openxmlformats.org/officeDocument/2006/relationships/image" Target="../media/image102.jpg"/><Relationship Id="rId10" Type="http://schemas.openxmlformats.org/officeDocument/2006/relationships/image" Target="../media/image97.jpg"/><Relationship Id="rId4" Type="http://schemas.openxmlformats.org/officeDocument/2006/relationships/image" Target="../media/image3.png"/><Relationship Id="rId9" Type="http://schemas.openxmlformats.org/officeDocument/2006/relationships/image" Target="../media/image96.jpg"/><Relationship Id="rId14" Type="http://schemas.openxmlformats.org/officeDocument/2006/relationships/image" Target="../media/image10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109.jpg"/><Relationship Id="rId3" Type="http://schemas.openxmlformats.org/officeDocument/2006/relationships/image" Target="../media/image2.png"/><Relationship Id="rId7" Type="http://schemas.openxmlformats.org/officeDocument/2006/relationships/image" Target="../media/image103.jpg"/><Relationship Id="rId12" Type="http://schemas.openxmlformats.org/officeDocument/2006/relationships/image" Target="../media/image10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7.jpg"/><Relationship Id="rId5" Type="http://schemas.openxmlformats.org/officeDocument/2006/relationships/image" Target="../media/image4.jpeg"/><Relationship Id="rId10" Type="http://schemas.openxmlformats.org/officeDocument/2006/relationships/image" Target="../media/image106.jpg"/><Relationship Id="rId4" Type="http://schemas.openxmlformats.org/officeDocument/2006/relationships/image" Target="../media/image3.png"/><Relationship Id="rId9" Type="http://schemas.openxmlformats.org/officeDocument/2006/relationships/image" Target="../media/image10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" Type="http://schemas.openxmlformats.org/officeDocument/2006/relationships/image" Target="../media/image1.png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8.jpg"/><Relationship Id="rId5" Type="http://schemas.openxmlformats.org/officeDocument/2006/relationships/image" Target="../media/image4.jpeg"/><Relationship Id="rId15" Type="http://schemas.openxmlformats.org/officeDocument/2006/relationships/image" Target="../media/image22.jpg"/><Relationship Id="rId10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18" Type="http://schemas.openxmlformats.org/officeDocument/2006/relationships/image" Target="../media/image3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17" Type="http://schemas.openxmlformats.org/officeDocument/2006/relationships/image" Target="../media/image35.jpg"/><Relationship Id="rId2" Type="http://schemas.openxmlformats.org/officeDocument/2006/relationships/image" Target="../media/image1.png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29.jpg"/><Relationship Id="rId5" Type="http://schemas.openxmlformats.org/officeDocument/2006/relationships/image" Target="../media/image4.jpeg"/><Relationship Id="rId15" Type="http://schemas.openxmlformats.org/officeDocument/2006/relationships/image" Target="../media/image33.jpg"/><Relationship Id="rId10" Type="http://schemas.openxmlformats.org/officeDocument/2006/relationships/image" Target="../media/image28.jpg"/><Relationship Id="rId4" Type="http://schemas.openxmlformats.org/officeDocument/2006/relationships/image" Target="../media/image3.pn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3" Type="http://schemas.openxmlformats.org/officeDocument/2006/relationships/image" Target="../media/image2.pn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41.jpg"/><Relationship Id="rId5" Type="http://schemas.openxmlformats.org/officeDocument/2006/relationships/image" Target="../media/image4.jpeg"/><Relationship Id="rId15" Type="http://schemas.openxmlformats.org/officeDocument/2006/relationships/image" Target="../media/image45.jpg"/><Relationship Id="rId10" Type="http://schemas.openxmlformats.org/officeDocument/2006/relationships/image" Target="../media/image40.jpg"/><Relationship Id="rId4" Type="http://schemas.openxmlformats.org/officeDocument/2006/relationships/image" Target="../media/image3.png"/><Relationship Id="rId9" Type="http://schemas.openxmlformats.org/officeDocument/2006/relationships/image" Target="../media/image39.jpg"/><Relationship Id="rId1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50.jpg"/><Relationship Id="rId5" Type="http://schemas.openxmlformats.org/officeDocument/2006/relationships/image" Target="../media/image4.jpeg"/><Relationship Id="rId10" Type="http://schemas.openxmlformats.org/officeDocument/2006/relationships/image" Target="../media/image49.jpg"/><Relationship Id="rId4" Type="http://schemas.openxmlformats.org/officeDocument/2006/relationships/image" Target="../media/image3.png"/><Relationship Id="rId9" Type="http://schemas.openxmlformats.org/officeDocument/2006/relationships/image" Target="../media/image48.jpg"/><Relationship Id="rId14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jpg"/><Relationship Id="rId18" Type="http://schemas.openxmlformats.org/officeDocument/2006/relationships/image" Target="../media/image65.jpg"/><Relationship Id="rId3" Type="http://schemas.openxmlformats.org/officeDocument/2006/relationships/image" Target="../media/image2.png"/><Relationship Id="rId21" Type="http://schemas.openxmlformats.org/officeDocument/2006/relationships/image" Target="../media/image68.jp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17" Type="http://schemas.openxmlformats.org/officeDocument/2006/relationships/image" Target="../media/image64.jpg"/><Relationship Id="rId2" Type="http://schemas.openxmlformats.org/officeDocument/2006/relationships/image" Target="../media/image1.png"/><Relationship Id="rId16" Type="http://schemas.openxmlformats.org/officeDocument/2006/relationships/image" Target="../media/image63.jpg"/><Relationship Id="rId20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58.jpg"/><Relationship Id="rId5" Type="http://schemas.openxmlformats.org/officeDocument/2006/relationships/image" Target="../media/image4.jpeg"/><Relationship Id="rId15" Type="http://schemas.openxmlformats.org/officeDocument/2006/relationships/image" Target="../media/image62.jpg"/><Relationship Id="rId10" Type="http://schemas.openxmlformats.org/officeDocument/2006/relationships/image" Target="../media/image57.jpg"/><Relationship Id="rId19" Type="http://schemas.openxmlformats.org/officeDocument/2006/relationships/image" Target="../media/image66.jpg"/><Relationship Id="rId4" Type="http://schemas.openxmlformats.org/officeDocument/2006/relationships/image" Target="../media/image3.png"/><Relationship Id="rId9" Type="http://schemas.openxmlformats.org/officeDocument/2006/relationships/image" Target="../media/image56.jpg"/><Relationship Id="rId14" Type="http://schemas.openxmlformats.org/officeDocument/2006/relationships/image" Target="../media/image61.jpg"/><Relationship Id="rId22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image" Target="../media/image76.jpg"/><Relationship Id="rId3" Type="http://schemas.openxmlformats.org/officeDocument/2006/relationships/image" Target="../media/image2.png"/><Relationship Id="rId7" Type="http://schemas.openxmlformats.org/officeDocument/2006/relationships/image" Target="../media/image70.jpg"/><Relationship Id="rId12" Type="http://schemas.openxmlformats.org/officeDocument/2006/relationships/image" Target="../media/image7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74.jpg"/><Relationship Id="rId5" Type="http://schemas.openxmlformats.org/officeDocument/2006/relationships/image" Target="../media/image4.jpeg"/><Relationship Id="rId15" Type="http://schemas.openxmlformats.org/officeDocument/2006/relationships/image" Target="../media/image78.jpg"/><Relationship Id="rId10" Type="http://schemas.openxmlformats.org/officeDocument/2006/relationships/image" Target="../media/image73.jpg"/><Relationship Id="rId4" Type="http://schemas.openxmlformats.org/officeDocument/2006/relationships/image" Target="../media/image3.png"/><Relationship Id="rId9" Type="http://schemas.openxmlformats.org/officeDocument/2006/relationships/image" Target="../media/image72.jpg"/><Relationship Id="rId14" Type="http://schemas.openxmlformats.org/officeDocument/2006/relationships/image" Target="../media/image7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2.png"/><Relationship Id="rId7" Type="http://schemas.openxmlformats.org/officeDocument/2006/relationships/image" Target="../media/image79.jpg"/><Relationship Id="rId12" Type="http://schemas.openxmlformats.org/officeDocument/2006/relationships/image" Target="../media/image8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83.jpg"/><Relationship Id="rId5" Type="http://schemas.openxmlformats.org/officeDocument/2006/relationships/image" Target="../media/image4.jpeg"/><Relationship Id="rId10" Type="http://schemas.openxmlformats.org/officeDocument/2006/relationships/image" Target="../media/image82.jpg"/><Relationship Id="rId4" Type="http://schemas.openxmlformats.org/officeDocument/2006/relationships/image" Target="../media/image3.png"/><Relationship Id="rId9" Type="http://schemas.openxmlformats.org/officeDocument/2006/relationships/image" Target="../media/image8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13" Type="http://schemas.openxmlformats.org/officeDocument/2006/relationships/image" Target="../media/image91.jpg"/><Relationship Id="rId3" Type="http://schemas.openxmlformats.org/officeDocument/2006/relationships/image" Target="../media/image2.png"/><Relationship Id="rId7" Type="http://schemas.openxmlformats.org/officeDocument/2006/relationships/image" Target="../media/image85.jpg"/><Relationship Id="rId12" Type="http://schemas.openxmlformats.org/officeDocument/2006/relationships/image" Target="../media/image9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89.jpg"/><Relationship Id="rId5" Type="http://schemas.openxmlformats.org/officeDocument/2006/relationships/image" Target="../media/image4.jpeg"/><Relationship Id="rId15" Type="http://schemas.openxmlformats.org/officeDocument/2006/relationships/image" Target="../media/image93.jpg"/><Relationship Id="rId10" Type="http://schemas.openxmlformats.org/officeDocument/2006/relationships/image" Target="../media/image88.jpg"/><Relationship Id="rId4" Type="http://schemas.openxmlformats.org/officeDocument/2006/relationships/image" Target="../media/image3.png"/><Relationship Id="rId9" Type="http://schemas.openxmlformats.org/officeDocument/2006/relationships/image" Target="../media/image87.jpg"/><Relationship Id="rId14" Type="http://schemas.openxmlformats.org/officeDocument/2006/relationships/image" Target="../media/image9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12 เดือนธันวาคม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0" y="2767534"/>
            <a:ext cx="7639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4 ธันวาคม พ.ศ. 2566 เวลา 08.30 น. นายมนตรี ศรีคำภา นายกเทศมนตรีตำบลกุดชมภู เป็นประธานเปิดพิธีทำบุญตักบาตรถนนสายวัฒนธรรม พร้อมคณะผู้บริหารเทศบาล สมาชิกสภาเทศบาล ประธานสงฆ์ พระครูประทีปอัครธรรม เจ้าคณะตำบลกุดชมภู เขต ๑ และพระคุณเจ้ามาร่วมงาน148 รูป </a:t>
            </a:r>
            <a:r>
              <a:rPr lang="th-TH" sz="16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สุร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ชาติ บุญทนแสนทวีสุข ปลัดอำเภอฯ และมีพี่น้องมาร่วมงานประมาณ 500 คน ครูนักเรียนบ้านหินลาดแสนตอ นักศึกษาวิทยาลัยเทคนิคพิบูล โรงเรียนบ้านคำเม็กห้วยไผ่ โรงเรียนบ้านยอดดอนชี ศูนย์เด็กเล็กในตำบลกุดชมภู ณ วัดพุทธรักษา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8E307B0-BA6C-B291-4F2B-951E7FB3AB1F}"/>
              </a:ext>
            </a:extLst>
          </p:cNvPr>
          <p:cNvSpPr txBox="1"/>
          <p:nvPr/>
        </p:nvSpPr>
        <p:spPr>
          <a:xfrm>
            <a:off x="62077" y="5414884"/>
            <a:ext cx="7558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5 ธันวาคม 2566 เวลา 07.00 น. นายยงยุต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รองนายกเทศมนตรีตำบลกุดชมภู พร้อมด้วยพนักงาน เจ้าหน้าที่เทศบาลตำบล</a:t>
            </a:r>
          </a:p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ร่วมกิจกรรมเนื่องในวันคล้ายวันพระราชสมภพ พระบาทสมเด็จพระบรมชนกา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ธิเบ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ศร มหาภูมิพลอดุยเดชมหาราช บรมนาถบพิตร </a:t>
            </a:r>
          </a:p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วันชาติและวันพ่อแห่งชาติ ณ หอประชุมอำเภอ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88E65B0E-03E6-00D2-37F0-2A0BDE46F4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5" y="4077033"/>
            <a:ext cx="1920926" cy="1304917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AF1DB476-3F68-F0BC-A9FE-F4316D89B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85" y="4090973"/>
            <a:ext cx="2108009" cy="1304917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FCE309F5-9AD7-28D4-BDD8-953FC6E4D2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16" y="4090972"/>
            <a:ext cx="2319852" cy="1304917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CDC7CA12-827A-9A0A-5199-7BC8764F52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2" y="6283919"/>
            <a:ext cx="1926869" cy="1445152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8320EEF8-169D-FF80-9EC3-295C07292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07" y="6278797"/>
            <a:ext cx="2133563" cy="1445152"/>
          </a:xfrm>
          <a:prstGeom prst="rect">
            <a:avLst/>
          </a:prstGeom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8E03C607-AA2F-C286-CB69-27B6817551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16" y="6295365"/>
            <a:ext cx="2319852" cy="1428584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38755B25-0CCE-1DE5-7CCF-E47B886B91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2" y="7810550"/>
            <a:ext cx="1926869" cy="1444826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04F3FD9D-1795-A2C9-48B0-3FAEFD1D7D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07" y="7815533"/>
            <a:ext cx="2133562" cy="143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6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12 เดือนธันวาคม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C53AE4B-A78D-49B0-A70A-1D98DE9FD6AC}"/>
              </a:ext>
            </a:extLst>
          </p:cNvPr>
          <p:cNvSpPr/>
          <p:nvPr/>
        </p:nvSpPr>
        <p:spPr>
          <a:xfrm>
            <a:off x="32029" y="2805908"/>
            <a:ext cx="744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ธันวาคม พ.ศ. 2566 เวลา 08:30 น. เทศบาลตำบลกุดชมภู โดย นายมนตรี ศรีคำภา นายกเทศมนตรีตำบลกุดชมภู และเจ้าหน้าที่ พนักงานเทศบาลตำบลกุดชมภู ชาวบ้านบ้านแก่งเจริญ หมู่ที่ 5 ซ่อมแซมถนนที่เป็นหลุมขนาดใหญ่ และตัดกิ่งไม้ที่กีดขวางทางจราจร ตัดหญ้าข้างทาง ที่เข้ามาในถนน ปรับปรุงภูมิทัศน์ ทำความสะอาดถนน ข้างทางเส้นปากทางเข้าวัดแก่งเจริญทัศน์ เชื่อมไปสถานีสูบน้ำ เข้า</a:t>
            </a:r>
            <a:r>
              <a:rPr lang="th-TH" sz="1600" b="0" i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มายังหมู่บ้า</a:t>
            </a:r>
            <a:r>
              <a:rPr lang="th-TH" sz="16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</a:t>
            </a:r>
            <a:r>
              <a:rPr lang="th-TH" sz="1600" b="0" i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แก่ง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เจริญ ตลอดสาย และบริเวณโดยรอบ เพื่อความปลอดภัยในการสัญจรไปมาของประชาชน</a:t>
            </a: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86032CB-3A77-4D73-82F6-20837D2B9E48}"/>
              </a:ext>
            </a:extLst>
          </p:cNvPr>
          <p:cNvSpPr/>
          <p:nvPr/>
        </p:nvSpPr>
        <p:spPr>
          <a:xfrm>
            <a:off x="47203" y="5478584"/>
            <a:ext cx="744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27 ธันวาคม พ.ศ. 2566. เวลา 09.30 น. นายอดิศักดิ์ สา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ธิ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สุข ประธานสภาเทศบาลตำบลกุดชมภู ได้เปิดการประชุมสภาเทศบาลตำบลกุดชมภู สมัยประชุมสามัญประจำปี สมัยที่สี่ ครั้งที่หนึ่ง ประจำปี 2566 โดยมีสมาชิกสภาเทศบาลตำบลกุดชมภู ครบองค์ประชุม </a:t>
            </a:r>
          </a:p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โดยมีนายมนตรี ศรีคำภา นายกเทศมนตรีตำบลกุดชมภู พร้อมด้วยคณะผู้บริหารฯ หัวหน้าส่วนราชการ ผู้สนใจผู้เข้าร่วมรับฟัง โดยมีระเบียบวาระการประชุม 6 วาระ ณ ห้องประชุมเทศบาลตำบลกุดชมภู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A14D12A-2CFD-26E7-8CF3-4ED669EBAF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9" y="3960670"/>
            <a:ext cx="1920926" cy="144037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A430F31-78B7-B489-4C85-5480ADA2D5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73" y="3959336"/>
            <a:ext cx="1876402" cy="1406984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403B42DF-4C6D-315E-4DBA-D563F30E38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11" y="3953976"/>
            <a:ext cx="1798238" cy="1348374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8F6212DB-53A7-7784-8B4D-6BEA2E53E5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9" y="6579193"/>
            <a:ext cx="1648022" cy="1236016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821A90D8-D21C-935E-C155-EC7B06F616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87" y="6579193"/>
            <a:ext cx="1648022" cy="1235738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FB090648-4934-5AEA-1E6F-38ECAD8738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73" y="6602909"/>
            <a:ext cx="1635321" cy="1226214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49256ADE-F289-BB47-0E89-27A726F2F4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9" y="7890739"/>
            <a:ext cx="1648393" cy="1236016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A7D0193F-99B6-26E7-E153-0B7591F5D2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88" y="7899435"/>
            <a:ext cx="1648022" cy="1235738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088FF8B2-791E-DF24-152E-F8B333F87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94" y="7899434"/>
            <a:ext cx="1635319" cy="12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28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12 เดือนธันวาคม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C53AE4B-A78D-49B0-A70A-1D98DE9FD6AC}"/>
              </a:ext>
            </a:extLst>
          </p:cNvPr>
          <p:cNvSpPr/>
          <p:nvPr/>
        </p:nvSpPr>
        <p:spPr>
          <a:xfrm>
            <a:off x="32029" y="2805908"/>
            <a:ext cx="74446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29 ธันวาคม 2566 เวลา 09.30 น. นายสมมา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ฏฐ์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โพธิ นายอำเภอ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สาหาร/ผู้อำนวยการศูนย์ปฏิบัติการป้องกันและลดอุบัติเหตุทางถนนช่วงเทศกาลปีใหม่ 2567 เป็นประธานในพิธีเปิดกิจกรรมรณรงค์ป้องกันและลดอุบัติเหตุทางถนนช่วงเทศกาลปีใหม่ 2567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ณ จุดตรวจศูนย์ อปพร. ยอดดอนชี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 โดยมีนายมนตรี ศรีคำภา นายกเทศมนตรีตำบลกุดชมภู หัวหน้าส่วนราชการ หัวหน้าหน่วยงาน ผู้บริหารองค์กรปกครองส่วนท้องถิ่น ร่วมพิธี และมีเจ้าหน้าที่ตำรวจ สาธารณสุข กำนัน ผู้ใหญ่บ้าน ผู้ช่วยผู้ใหญ่บ้าน เจ้าหน้าที่เทศบาลตำบลกุดชมภู อสม. สมาชิก อปพร. ปฏิบัติหน้าที่อำนวยความสะดวก ให้บริการประชาชน ผู้ใช้รถใช้ถนน ให้เดินทางอย่างปลอดภัย พร้อมทั้งได้มอบน้ำดื่ม และเครื่องดื่ม ให้เจ้าหน้าที่ผู้ปฏิบัติงาน</a:t>
            </a:r>
          </a:p>
          <a:p>
            <a:pPr algn="l"/>
            <a:endParaRPr lang="th-TH" sz="1600" b="0" i="0" dirty="0">
              <a:solidFill>
                <a:srgbClr val="050505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86032CB-3A77-4D73-82F6-20837D2B9E48}"/>
              </a:ext>
            </a:extLst>
          </p:cNvPr>
          <p:cNvSpPr/>
          <p:nvPr/>
        </p:nvSpPr>
        <p:spPr>
          <a:xfrm>
            <a:off x="10956" y="5631860"/>
            <a:ext cx="7968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31 ธันวาคม พ.ศ. 2566 เวลา 13.30 น.นายมนตรีศรี คำภา นายกเทศมนตรีตำบลกุดชมภู พร้อมด้วย นายยงยุต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เทศมนตรีตำบลกุดชมภู นางหนูพัด แกพิษ รองนายกเทศมนตรีตำบลกุดชมภู นายประสงค์แพทย์เพียร ที่ปรึกษานายกเทศมนตรีตำบลกุดชมภู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นายอดิศักดิ์ สา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ธิ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สุข ประธานสภาเทศบาลตำบลกุดชมภู และ สมาชิกสภาเทศบาลตำบลกุดชมภู ออกตรวจเยี่ยม เพื่อให้กำลังใจ แก่เจ้าหน้าที่</a:t>
            </a:r>
          </a:p>
          <a:p>
            <a:pPr algn="l"/>
            <a:r>
              <a:rPr lang="th-TH" sz="1600" b="0" i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อปพร. 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พร้อมได้มอบเครื่องดื่ม เพื่อเป็นขวัญใจกำลังในการปฏิบัติงาน ณ จุดตรวจ บริการประชาชนบ้านแก่งเจริญ ตำบลกุดชมภู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88A33B6-E42B-D913-303D-78646D628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9" y="4367357"/>
            <a:ext cx="1686384" cy="126478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EC8FD20-92C9-DA6A-9051-EC072CCDD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92" y="4367357"/>
            <a:ext cx="1686384" cy="126450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C22784A-D7D1-482E-B894-9D28B6648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5783" y="4379284"/>
            <a:ext cx="1686004" cy="126450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4CC83F42-EC9C-5781-FCDC-EF52BEFD05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16" y="4367357"/>
            <a:ext cx="1686384" cy="1264503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0D45C9E0-3CBA-B8A2-0E16-46883D622C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3" y="6758338"/>
            <a:ext cx="2273729" cy="1435477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82BD163D-5CCD-D4F7-9084-041E57233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85" y="6765377"/>
            <a:ext cx="2364131" cy="1434441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50EA4F7C-0BCA-4A2A-3AEF-9E1D6E697F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89" y="6758338"/>
            <a:ext cx="1921973" cy="144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50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12 เดือนธันวาคม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0" y="2767534"/>
            <a:ext cx="7639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๖ ธันวาคม ๒๕๖๖ นายมนตรี ศรีคำภา นายกเทศมนตรีตำบลกุดชมภู พร้อมคณะผู้บริหารเทศบาลตำบลกุดชมภู สมาชิกสภาเทศบาลฯ พนักงาน เจ้าหน้าที่เทศบาลตำบลกุดชมภู ร่วมทำบุญตักบาตรพิธีบวงสรวงพระบำรุงราษฎร์ (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จูม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มณี) (บ่าย) เฉลิมฉลองการก่อตั้งอำเภอพิบูล</a:t>
            </a:r>
          </a:p>
          <a:p>
            <a:pPr algn="l"/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ครบรอบ ๑๖๐ ปี 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กุ้ม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ข้าวใหญ่ (บุญคูณลาน ) ณ ลานอนุสาวรีย์พระบำรุงรา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ษฏร์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จูม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มณี)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6C14F33-32B6-3D51-67A2-4B704B72E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2" y="3648015"/>
            <a:ext cx="2141641" cy="160187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FBF0786-4970-39E2-B450-E4A7E42B21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39" y="3631351"/>
            <a:ext cx="2135837" cy="160187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FCB5FD9-A076-E381-552E-D386C43DD2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12" y="3631447"/>
            <a:ext cx="2135709" cy="1601782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1F658EF5-4D4C-F7BF-C035-C5061629C5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17" y="6863354"/>
            <a:ext cx="2119960" cy="1332745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D7E15216-D6D1-DF53-12CE-FB93D9132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39" y="5345906"/>
            <a:ext cx="2141639" cy="1452497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BB3B2910-42F3-CC33-5C63-F983F5B22F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12" y="5370992"/>
            <a:ext cx="2135709" cy="1423458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A6373733-7414-317B-9057-7E779E4BE2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2" y="5345906"/>
            <a:ext cx="2141641" cy="144854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CC9CB54-A592-6F77-2DFC-C5234E83A4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32" y="8359023"/>
            <a:ext cx="2141639" cy="132376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89C7B3A-71E7-C553-0F83-9CAA52CCD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2" y="8359022"/>
            <a:ext cx="2141638" cy="133274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53DB927A-DAB4-135B-B255-90451F6F32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2" y="6868207"/>
            <a:ext cx="2135836" cy="1332745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E6C34F0C-AFBF-513C-76E0-190B2A8968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77" y="6878880"/>
            <a:ext cx="2146244" cy="133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40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12 เดือนธันวาคม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10956" y="2759741"/>
            <a:ext cx="7639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8 ธันวาคม 2566 เวลา 13.00 น. นายมนตรี ศรีคำภา นายกเทศมนตรีตำบลกุดชมภู พร้อมคณะผู้บริหาร เทศบาลตำบลกุดชมภู ร่วมพิธีเปิดการซ้อมแผนรับอุบัติเหตุหมู่ นโยบายเร่งด่วนใน 100 วันแรก ด้านการแพทย์ฉุกเฉินและสาธารณสุข 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SAFETY TOURIST 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เครือข่ายอำเภอ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ณ หน้าโรงเรียนบ้านยอดดอนชี หมู่ที่ 1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187C0E5-57FA-B4A8-0686-21ED6CD342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8" y="3548172"/>
            <a:ext cx="2110073" cy="110529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9FC93FA5-E186-DC59-0EDB-F7CFDE9C96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71" y="3549459"/>
            <a:ext cx="1779574" cy="110401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A979C721-CB74-F4E0-D9F3-9EA0ACA1AB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29" y="3552967"/>
            <a:ext cx="1935126" cy="110401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232E140A-577F-9B62-BCD6-45E24AE2DC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5" y="4719501"/>
            <a:ext cx="2110073" cy="1105297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43434D17-1968-D49A-6015-E4799631F4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71" y="4706295"/>
            <a:ext cx="1779574" cy="1102631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2A258E6-EEC1-7A8F-6B89-FF807069EB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84" y="4708239"/>
            <a:ext cx="1935126" cy="1088508"/>
          </a:xfrm>
          <a:prstGeom prst="rect">
            <a:avLst/>
          </a:prstGeom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C53AE4B-A78D-49B0-A70A-1D98DE9FD6AC}"/>
              </a:ext>
            </a:extLst>
          </p:cNvPr>
          <p:cNvSpPr/>
          <p:nvPr/>
        </p:nvSpPr>
        <p:spPr>
          <a:xfrm>
            <a:off x="71828" y="5809576"/>
            <a:ext cx="77654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13 เดือน ธันวาคม พ.ศ. 2566 เวลา 12.00 น. นายมนตรี ศรีคำภา นายกเทศมนตรีตำบลกุดชมภู พร้อมคณะผู้บริหารเทศบาลตำบล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ได้ลงพื้นที่สำรวจถนนที่เสียหาย เพื่อทำการซ่อมแซมถนน เส้นข้าง ตชด. เพื่อความสะดวก ปลอดภัยของประชาชน ในการใช้รถ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ใช้ถนนสัญจรไปมา หมู่ที่ 1 บ้านยอดดอนชี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pPr algn="l"/>
            <a:endParaRPr lang="th-TH" sz="1600" b="0" i="0" dirty="0">
              <a:solidFill>
                <a:srgbClr val="050505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F1BA576B-8F35-09F8-CDA9-E98FD1C36F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0" y="6636895"/>
            <a:ext cx="1633547" cy="1225160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1DB300E6-534F-537F-6784-8847F45549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33" y="6668797"/>
            <a:ext cx="1633547" cy="1225160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AEE55731-5FB6-20B6-47FE-B9481EF35F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06" y="6668797"/>
            <a:ext cx="1633547" cy="1225160"/>
          </a:xfrm>
          <a:prstGeom prst="rect">
            <a:avLst/>
          </a:prstGeom>
        </p:spPr>
      </p:pic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7D2BCA56-750E-5594-4EA1-FB8561A31273}"/>
              </a:ext>
            </a:extLst>
          </p:cNvPr>
          <p:cNvSpPr txBox="1"/>
          <p:nvPr/>
        </p:nvSpPr>
        <p:spPr>
          <a:xfrm>
            <a:off x="9220" y="7854141"/>
            <a:ext cx="7467504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13 เดือน ธันวาคม พ.ศ. 2566 เวลา 13.00 น. นายมนตรี ศรีคำภา นายกเทศมนตรีตำบลกุดชมภู พร้อมคณะผู้บริหารเทศบาลตำบลกุดชมภู ได้ลงพื้นที่สำรวจถนนที่เสียหาย เพื่อทำการซ่อมแซมถนน เพื่อความสะดวก ปลอดภัยของประชาชน ในการใช้รถใช้ถนนสัญจรไปมา หมู่ที่ 1 บ้านยอดดอนชี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563BFB14-5EE5-2BFB-F898-4FF35D2CA8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2" y="8698801"/>
            <a:ext cx="1334792" cy="1001094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0D5840D9-A519-04E2-AC16-73380BF137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931" y="8698801"/>
            <a:ext cx="1334792" cy="1001094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072897A9-03C0-532B-A172-31BBC95283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20" y="8709546"/>
            <a:ext cx="1306138" cy="9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3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12 เดือนธันวาคม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C53AE4B-A78D-49B0-A70A-1D98DE9FD6AC}"/>
              </a:ext>
            </a:extLst>
          </p:cNvPr>
          <p:cNvSpPr/>
          <p:nvPr/>
        </p:nvSpPr>
        <p:spPr>
          <a:xfrm>
            <a:off x="0" y="2818370"/>
            <a:ext cx="77654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14 ธันวาคม 2566 เวลา 09.00 น. นายยงยุต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รองนายกเทศมนตรีตำบลกุดชมภู พร้อมด้วย นางหนูพัด แกพิษ รองนายก</a:t>
            </a:r>
          </a:p>
          <a:p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เทศมนตรีตำบลกุดชมภู นายประสงค์ แพทย์เพียร ที่ปรึกษานายกเทศมนตรี นาย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สรก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ฤต เฮ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้า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บ้านอ้วน เลขานุการนายกเทศมนตรีตำบลกุดชมภู พนักงาน เจ้าหน้าที่เทศบาลตำบลกุดชมภู ร่วมเป็นเกียรติในโครงการแข่งขันกีฬา-กรีฑาภายใน หินลาดแสนตอเกมส์ เพื่อสร้างความสามัคคี </a:t>
            </a:r>
          </a:p>
          <a:p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มีสุขภาพที่แข็งแรง และมีน้ำใจนักกีฬากับนักเรียน และครู ณ โรงเรียนบ้านหินลาดแสนตอ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1842D7A9-4202-C92A-6CF5-8B46C98210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9631"/>
          <a:stretch/>
        </p:blipFill>
        <p:spPr>
          <a:xfrm>
            <a:off x="474442" y="3885969"/>
            <a:ext cx="1962632" cy="121459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747BFF18-B398-49DC-A747-B86AD413CE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 b="7153"/>
          <a:stretch/>
        </p:blipFill>
        <p:spPr>
          <a:xfrm>
            <a:off x="2578352" y="3892429"/>
            <a:ext cx="2030834" cy="1213913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41C7E9F-F320-0B50-6E28-BDA29A4F70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6" b="9695"/>
          <a:stretch/>
        </p:blipFill>
        <p:spPr>
          <a:xfrm>
            <a:off x="4791197" y="3888591"/>
            <a:ext cx="2093360" cy="1214592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CC63FE10-4E03-DF0A-13D5-9E620F0AD5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5" b="8761"/>
          <a:stretch/>
        </p:blipFill>
        <p:spPr>
          <a:xfrm>
            <a:off x="474442" y="5147346"/>
            <a:ext cx="1962632" cy="111661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C27E26F-64AA-5DE8-C268-290773DA2A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b="10778"/>
          <a:stretch/>
        </p:blipFill>
        <p:spPr>
          <a:xfrm>
            <a:off x="4791197" y="5150705"/>
            <a:ext cx="2093360" cy="111325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15A176A-B13D-E7BD-9FC3-5C8506C1FA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4" b="9223"/>
          <a:stretch/>
        </p:blipFill>
        <p:spPr>
          <a:xfrm>
            <a:off x="2571116" y="5147347"/>
            <a:ext cx="2024183" cy="111661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379F143-9574-4B29-C916-2BCDD0DF58BB}"/>
              </a:ext>
            </a:extLst>
          </p:cNvPr>
          <p:cNvSpPr txBox="1"/>
          <p:nvPr/>
        </p:nvSpPr>
        <p:spPr>
          <a:xfrm>
            <a:off x="-1" y="6263956"/>
            <a:ext cx="7548719" cy="137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15 ธันวาคม พ.ศ. 2566 เวลา 09.00 น. นายมนตรี ศรีคำภา นายกเทศมนตรีตำบลกุดชมภู เป็นประธานเปิดโครงการแข่งขันกีฬาภายในโรงเรียนบ้านโนนม่วง โดยมีคณะผู้บริหารเทศบาลตำบลกุดชมภู พนักงาน เจ้าหน้าที่เทศบาลตำบลกุดชมภู ร่วมเป็นเกียรติในงานครั้งนี้ </a:t>
            </a:r>
          </a:p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เพื่อสร้างความสามัคคี มีสุขภาพที่แข็งแรง และมีน้ำใจนักกีฬากับนักเรียน และครู ณ โรงเรียนบ้านโนนม่วง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3C57701-FA5B-9F93-B91E-A6564351EA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8" y="7321761"/>
            <a:ext cx="1994150" cy="1495613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03A2F8C7-3298-7C0F-A764-6CFDD34468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50" y="7321761"/>
            <a:ext cx="2030834" cy="1495613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CCE5A147-600F-9D44-26CD-79D290DC8A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44" y="7321761"/>
            <a:ext cx="2030833" cy="14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7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12 เดือนธันวาคม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C53AE4B-A78D-49B0-A70A-1D98DE9FD6AC}"/>
              </a:ext>
            </a:extLst>
          </p:cNvPr>
          <p:cNvSpPr/>
          <p:nvPr/>
        </p:nvSpPr>
        <p:spPr>
          <a:xfrm>
            <a:off x="62077" y="2809916"/>
            <a:ext cx="7765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20 ธันวาคม พ.ศ. 2566 เวลา 09.00 น.</a:t>
            </a:r>
            <a:r>
              <a:rPr lang="th-TH" sz="16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ทศบาลตำบลกุดชมภู โดย นายมนตรี ศรีคำภา นายกเทศมนตรีตำบลกุดชมภู มอบหมายให้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งานไฟฟ้า กองช่าง เทศบาลตำบลกุดชมภู ออกซ่อมแซมไฟฟ้าส่องสว่าง ใบคำร้อง/ตามหนังสือขอความอนุเคราะห์ซ่อมแซมไฟฟ้าแสงสว่าง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หมู่ 1 บ้านยอดดอนชี และหมู่ 16 บ้านวังดู่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379F143-9574-4B29-C916-2BCDD0DF58BB}"/>
              </a:ext>
            </a:extLst>
          </p:cNvPr>
          <p:cNvSpPr txBox="1"/>
          <p:nvPr/>
        </p:nvSpPr>
        <p:spPr>
          <a:xfrm>
            <a:off x="62077" y="5725161"/>
            <a:ext cx="7548719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20 ธันวาคม พ.ศ. 2566 เวลา 09.00 น. นายมนตรี ศรีคำภา นายกเทศมนตรีตำบลกุดชมภู พร้อมด้วย คณะผู้บริหารเทศบาลตำบล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พนักงาน เจ้าหน้าที่เทศบาลตำบลกุดชมภู ร่วมเป็นเกียรติในพิธีเปิดการแข่งขันกีฬาตำบลต้านยาเสพติด “หนองบัว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ฮี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เกมส์ ครั้งที่25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ประจำปี 2567 ณ สนามกีฬาโรงเรียนบ้านหนองบัว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ฮี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ตำบลหนองบัว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ฮี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1815BE6-F616-9101-99E4-4513CA37A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8" y="3895913"/>
            <a:ext cx="1255898" cy="167453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9D8BF36-4E30-B881-5C64-E2F66BC2E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791" y="3895913"/>
            <a:ext cx="1255898" cy="167686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BCCFB9A-DD0C-FDF3-5558-D6D0B82B75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71" y="3901597"/>
            <a:ext cx="1254154" cy="1674531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008B9CB2-4493-35A1-CF93-FA2E61EAD2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4" y="3903522"/>
            <a:ext cx="1253012" cy="1673006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0BAD975-DD35-3ABC-A962-4BF302E698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27" y="3903522"/>
            <a:ext cx="1253012" cy="1670683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150F1EE9-BFD1-3933-A192-CFA331A82B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7" y="6801750"/>
            <a:ext cx="1973761" cy="1447249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CE95A36-E9B2-C3CA-0B1B-9220B24B62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05" y="6801750"/>
            <a:ext cx="1810440" cy="1357830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A34F281B-1EC4-21B4-6110-5364D1D6F1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22" y="6814153"/>
            <a:ext cx="1810441" cy="135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1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12 เดือนธันวาคม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C53AE4B-A78D-49B0-A70A-1D98DE9FD6AC}"/>
              </a:ext>
            </a:extLst>
          </p:cNvPr>
          <p:cNvSpPr/>
          <p:nvPr/>
        </p:nvSpPr>
        <p:spPr>
          <a:xfrm>
            <a:off x="32029" y="2805908"/>
            <a:ext cx="77654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21 ธันวาคม พ.ศ. 2566 เวลา 08.00 น. นายมนตรี ศรีคำภา นายกเทศมนตรีตำกุดชมภู มอบหมายให้นายยงยุต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รองนายกเทศมนตรีตำบลกุดชมภู พร้อมด้วยนางหนูพัด แกพิษ รองนายกเทศมนตรีตำบลกุดชมภู สมาชิกสภาเทศบาลตำบลกุดชมภู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พนักงาน เจ้าหน้าที่เทศบาลตำบลกุดชมภู ร่วมกับศูนย์พัฒนาคุณภาพชีวิตและส่งเสริมอาชีพผู้สูงอายุตำบลกุดชมภู มอบแพมเพ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ิส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ให้แก่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ผู้สูงอายุที่มีภาวะพึ่งพิงและบุคคลอื่นที่มีภาวะพึ่งพิง รอบที่ 2/2566 จำนวน 12 ราย</a:t>
            </a: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EA6AB80E-5BED-F9C9-FB75-FAA986A37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4" y="4150085"/>
            <a:ext cx="1614318" cy="1210739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C8F8E035-B499-B232-8575-7F13810E8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84" y="4157607"/>
            <a:ext cx="1609951" cy="1207464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E8D1326C-F78C-7774-1FC7-017E3B0338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27" y="4166101"/>
            <a:ext cx="1609951" cy="1207464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4E43B3E5-19FC-2B04-2F34-2F41C2D08A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75" y="4162531"/>
            <a:ext cx="1609952" cy="1207464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9E4D41D2-C9B9-21BB-76B5-E10A5E45EC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8" y="5422856"/>
            <a:ext cx="1614318" cy="1210739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4FBFD6C0-23BD-928F-60F8-7475DD6DF1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49" y="5422856"/>
            <a:ext cx="1599514" cy="1199636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3E5F3043-9CEF-5C1E-B996-687E20D1D5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24" y="5419620"/>
            <a:ext cx="1599514" cy="1199636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8CB4E90E-EE2B-47ED-AE1E-C3AD1B4539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75" y="5419620"/>
            <a:ext cx="1599515" cy="1199636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7187B90F-EA61-B692-B5E5-3AFBAFBBBC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" y="6706629"/>
            <a:ext cx="1614318" cy="1210739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6AA9A1E8-CAB9-33A4-CEF2-CFAAADE0BB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49" y="6706629"/>
            <a:ext cx="1599515" cy="1199636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37650C59-6A7A-F4EE-1653-8B6A222CDE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24" y="6681504"/>
            <a:ext cx="1599514" cy="1221078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EF39AD3F-A49D-7089-C985-77224A2065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75" y="6692290"/>
            <a:ext cx="1628102" cy="1221077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159DF4A3-E714-2764-2BCF-CB736CCF38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7" y="7990402"/>
            <a:ext cx="1614319" cy="1210739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BB517AC0-9DC4-BE5F-76F1-7BC22F8FAA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49" y="7979956"/>
            <a:ext cx="1596325" cy="1231632"/>
          </a:xfrm>
          <a:prstGeom prst="rect">
            <a:avLst/>
          </a:prstGeom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9DF748F3-7699-EEFE-C80A-819F9E7DD25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4774" y="8017311"/>
            <a:ext cx="1547459" cy="1231632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1FC822DD-6BBE-D354-73CD-CF0844DC712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20" y="8018058"/>
            <a:ext cx="1641180" cy="12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12 เดือนธันวาคม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C53AE4B-A78D-49B0-A70A-1D98DE9FD6AC}"/>
              </a:ext>
            </a:extLst>
          </p:cNvPr>
          <p:cNvSpPr/>
          <p:nvPr/>
        </p:nvSpPr>
        <p:spPr>
          <a:xfrm>
            <a:off x="32029" y="2805908"/>
            <a:ext cx="7444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21 ธันวาคม 2566 เวลา 09.00 น. นายมนตรี ศรีคำภา นายกเทศมนตรีตำบลกุดชมภู มอบหมายให้ นายยงยุต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</a:t>
            </a:r>
          </a:p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รองนายกเทศมนตรีตำบลกุดชมภู เป็นประธานเปิดการอบรมโครงการป้องกันสารเสพติดในสถานศึกษาโรงเรียนบ้านหินลาดแสนตอ </a:t>
            </a:r>
          </a:p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โดยมี นายประสงค์ แพทย์เพียร ที่ปรึกษานายกเทศมนตรีตำบลกุดชมภู และพนักงาน เจ้าหน้าที่เทศบาลตำบลกุดชมภู ร่วมเป็นเกียรติใน</a:t>
            </a:r>
          </a:p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โครงการอบรมในครั้งนี้ เพื่อให้นักเรียนได้รับรู้ รับทราบถึงปัญหาและพิษภัยของยาเสพติด ณ โรงเรียนบ้านหินลาดแสนตอ ตำบลกุดชมภู </a:t>
            </a:r>
          </a:p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4DA034-E9D1-7C69-A331-4DFA6B466A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3" y="4116560"/>
            <a:ext cx="1989402" cy="130520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7D546BE-A4D7-5687-65CC-6A921E7AA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17" y="4116560"/>
            <a:ext cx="1872965" cy="130520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A5CF5BB-A72F-94F6-D6FF-72C64E9137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14" y="4109703"/>
            <a:ext cx="2171687" cy="1312061"/>
          </a:xfrm>
          <a:prstGeom prst="rect">
            <a:avLst/>
          </a:prstGeom>
        </p:spPr>
      </p:pic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86032CB-3A77-4D73-82F6-20837D2B9E48}"/>
              </a:ext>
            </a:extLst>
          </p:cNvPr>
          <p:cNvSpPr/>
          <p:nvPr/>
        </p:nvSpPr>
        <p:spPr>
          <a:xfrm>
            <a:off x="57489" y="5377384"/>
            <a:ext cx="7444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21 ธันวาคม 2566 เวลา 08.30 น. เป็นต้นไป เทศบาลตำบลกุดชมภู โดย นายมนตรี ศรีคำภา นายกเทศมนตรีตำบลกุดชมภู มอบหมายให้ พนักงาน เจ้าหน้าที่ ฝ่ายปกครอง สำนักปลัดเทศบาลตำบลกุดชมภู ร่วมกับ ผู้นำชุมชน และรพ.สต.กุดชมภู โดยอาสาสมัครสาธารณสุขประจำหมู่บ้าน ประกอบด้วย หมู่ที่ 1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,8,13,16,17,19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ร่วมมือ ร่วมใจ ปรับปรุงภูมิทัศน์ กิจกรรมทำความสะอาด โดยออกดำเนินการพื้นที่เก็บขยะ เศษกิ่งไม้ ถนน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สถิ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ตนิมานกาล 2 ข้างทาง ให้มีความสะอาดเรียบร้อย ตั้งแต่ สะพานห้วยไผ่ หมู่ที่ 16 ถึง นานารีสอร์ท หมู่ที่ 19 รวมระยะทาง 7.5 กิโลเมตร โดยมีผู้ร่วมดำเนินการ 60 คน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93CF073-EB3C-A9A9-8F95-117840DBC1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" y="6717179"/>
            <a:ext cx="1771352" cy="1215121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6053004-A217-BD06-293F-569C56DF2F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33"/>
          <a:stretch/>
        </p:blipFill>
        <p:spPr>
          <a:xfrm>
            <a:off x="2830188" y="6710041"/>
            <a:ext cx="1664347" cy="1215121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D39EEDB6-240E-C6E6-0E7C-ABA278A6E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05" y="6710041"/>
            <a:ext cx="1664049" cy="1248037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9682F323-5178-491E-F6FE-DB9CBBD42F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50" y="8037517"/>
            <a:ext cx="1771352" cy="118816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96F79CA-EB14-E52B-C318-959AD3BA04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88" y="8037517"/>
            <a:ext cx="1664347" cy="116956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4C1BE1DC-49D3-29AB-C280-D0355A1A13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05" y="8054008"/>
            <a:ext cx="1678530" cy="11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92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12 เดือนธันวาคม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C53AE4B-A78D-49B0-A70A-1D98DE9FD6AC}"/>
              </a:ext>
            </a:extLst>
          </p:cNvPr>
          <p:cNvSpPr/>
          <p:nvPr/>
        </p:nvSpPr>
        <p:spPr>
          <a:xfrm>
            <a:off x="32029" y="2805908"/>
            <a:ext cx="744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22 ธันวาคม พ.ศ. 2566 เวลา 08.00 น. นายมนตรี ศรีคำภา นายกเทศมนตรีตำบลกุดชมภู เป็นประธานในพิธีเปิดการแข่งขันกีฬาสีภายในโรงเรียนบ้านโชคอำนวย ประจำปี 2566 โดยมีคณะผู้บริหารเทศบาลตำบลกุดชมภู กำนัน ผู้ใหญ่บ้านตำบลกุดชมภู พนักงานและ เจ้าหน้าที่เทศบาลตำบลกุดชมภู ร่วมเป็นเกียรติในพิธีดังกล่าวด้วย เพื่อสร้างความสามัคคี มีสุขภาพที่แข็งแรง และมีน้ำใจนักกีฬากับนักเรียน และครู ณ โรงเรียนบ้านโชคอำนวย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86032CB-3A77-4D73-82F6-20837D2B9E48}"/>
              </a:ext>
            </a:extLst>
          </p:cNvPr>
          <p:cNvSpPr/>
          <p:nvPr/>
        </p:nvSpPr>
        <p:spPr>
          <a:xfrm>
            <a:off x="57489" y="5377384"/>
            <a:ext cx="744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22 ธันวาคม พ.ศ. 2566 เวลา 09.00 น. นายมนตรี ศรีคำภา นายกเทศมนตรีตำบลกุดชมภู เป็นประธานในพิธีเปิดการแข่งขันกีฬาสีภายในโรงเรียนกุดชมภูเกมส์ ประจำปี 2566 โดยมีคณะผู้บริหารเทศบาลตำบลกุดชมภู สมาชิกสภาเทศบาล กำนัน ผู้ใหญ่บ้านตำบลกุดชมภู พนักงาน และเจ้าหน้าที่เทศบาลตำบลกุดชมภู ร่วมเป็นเกียรติในพิธีเปิดงานดังกล่าว เพื่อสร้างความสามัคคี มีสุขภาพที่แข็งแรง และมีน้ำใจนักกีฬากับนักเรียน และครู ณ โรงเรียนบ้านกุดชมภู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E381A7F-E814-1D47-C081-58C857CA1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6" y="3873049"/>
            <a:ext cx="1946653" cy="145966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B77BD56-30B5-334D-966C-483AE24A7E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751" y="3891330"/>
            <a:ext cx="1897892" cy="1423098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792F96D-5752-6E30-B6D2-34136C0E2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20" y="3891330"/>
            <a:ext cx="1897892" cy="1423098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E44452B6-AC6B-897B-3D31-62053C9DE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5" y="6826967"/>
            <a:ext cx="1944564" cy="1458094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EA2266B-54D1-D1D1-539E-E95910144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34" y="6829054"/>
            <a:ext cx="1944565" cy="1458095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08E4435E-ED41-A90C-F83E-EE5CD658CE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06" y="6829055"/>
            <a:ext cx="1944565" cy="14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3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12 เดือนธันวาคม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C53AE4B-A78D-49B0-A70A-1D98DE9FD6AC}"/>
              </a:ext>
            </a:extLst>
          </p:cNvPr>
          <p:cNvSpPr/>
          <p:nvPr/>
        </p:nvSpPr>
        <p:spPr>
          <a:xfrm>
            <a:off x="32029" y="2805908"/>
            <a:ext cx="7516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25 ธันวาคม พ.ศ. 2566 เวลา 08:00 น นายมนตรี ศรีคำภา นายกเทศมนตรีตำบลกุดชมภู ร่วมกิจกรรมเคารพธงชาติ เพื่อเป็นการปกป้องสถาบันและการแสดงออกถึงความจงรักภักดีชาติ พระมหากษัตริย์ ณ บริเวณหน้าที่ว่าการอำเภอ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86032CB-3A77-4D73-82F6-20837D2B9E48}"/>
              </a:ext>
            </a:extLst>
          </p:cNvPr>
          <p:cNvSpPr/>
          <p:nvPr/>
        </p:nvSpPr>
        <p:spPr>
          <a:xfrm>
            <a:off x="71828" y="5391759"/>
            <a:ext cx="744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25 ธันวาคม พ.ศ. 2566 เวลา 09.00 น. นายมนตรี ศรีคำภา นายกเทศมนตรีตำบลกุดชมภู พร้อมด้วยคณะผู้บริหารเทศบาลตำบล</a:t>
            </a:r>
          </a:p>
          <a:p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และพนักงาน เจ้าหน้าที่เทศบาลตำบลกุดชมภู ร่วมกิจกรรมวันคริสต์มาสและมอบขนมให้กับนักเรียนศูนย์พัฒนาเด็กเล็กสังกัดเทศบาลตำบลกุดชมภูทั้ง 4 ศูนย์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E43E8A6-A3B6-A78F-7BA2-8433BD9B1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2" y="3795564"/>
            <a:ext cx="2116388" cy="141058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6AB3B6E-5ED0-4542-545B-0FA78962E0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44" y="3823332"/>
            <a:ext cx="1964699" cy="139340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EF19AD51-D203-C035-9396-BB94162212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19" y="3815028"/>
            <a:ext cx="2090617" cy="139340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1E2F72A2-203A-8A3F-603D-8C54FEA3AC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6" y="6272902"/>
            <a:ext cx="2091547" cy="1265609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7DC3B5FD-7B96-1AF6-D0FC-2CF7A1F6C3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6" y="7668735"/>
            <a:ext cx="2097326" cy="1384695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353C041F-98F4-7F73-DD41-5B45A4718F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87" y="7668735"/>
            <a:ext cx="2258343" cy="1384694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A14F654F-2941-FE0D-6872-459B473582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72" y="7671543"/>
            <a:ext cx="1692523" cy="1384694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9044B6D3-61EC-2DB4-3CBE-A64CCD43FA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58" y="6272902"/>
            <a:ext cx="1692523" cy="1269106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45907268-B7C9-3510-B71E-5D1806E3CC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01" y="6276901"/>
            <a:ext cx="2264035" cy="12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72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8219</TotalTime>
  <Words>2118</Words>
  <Application>Microsoft Office PowerPoint</Application>
  <PresentationFormat>กำหนดเอง</PresentationFormat>
  <Paragraphs>88</Paragraphs>
  <Slides>11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9" baseType="lpstr">
      <vt:lpstr>Calibri</vt:lpstr>
      <vt:lpstr>Mitr Light</vt:lpstr>
      <vt:lpstr>Mitr ExtraLight</vt:lpstr>
      <vt:lpstr>TH SarabunPSK</vt:lpstr>
      <vt:lpstr>Mitr</vt:lpstr>
      <vt:lpstr>Calibri Light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259</cp:revision>
  <cp:lastPrinted>2024-01-09T07:47:41Z</cp:lastPrinted>
  <dcterms:created xsi:type="dcterms:W3CDTF">2019-11-10T02:56:05Z</dcterms:created>
  <dcterms:modified xsi:type="dcterms:W3CDTF">2024-01-29T07:21:41Z</dcterms:modified>
</cp:coreProperties>
</file>